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659" r:id="rId2"/>
    <p:sldId id="388" r:id="rId3"/>
    <p:sldId id="633" r:id="rId4"/>
    <p:sldId id="635" r:id="rId5"/>
    <p:sldId id="605" r:id="rId6"/>
    <p:sldId id="660" r:id="rId7"/>
    <p:sldId id="675" r:id="rId8"/>
    <p:sldId id="676" r:id="rId9"/>
  </p:sldIdLst>
  <p:sldSz cx="24377650" cy="13716000"/>
  <p:notesSz cx="6858000" cy="9144000"/>
  <p:defaultTex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15:guide id="2" pos="15356" userDrawn="1">
          <p15:clr>
            <a:srgbClr val="A4A3A4"/>
          </p15:clr>
        </p15:guide>
        <p15:guide id="3" orient="horz" pos="4320">
          <p15:clr>
            <a:srgbClr val="A4A3A4"/>
          </p15:clr>
        </p15:guide>
        <p15:guide id="4" orient="horz" pos="5993">
          <p15:clr>
            <a:srgbClr val="A4A3A4"/>
          </p15:clr>
        </p15:guide>
        <p15:guide id="5" pos="15355">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FFF20A"/>
    <a:srgbClr val="666666"/>
    <a:srgbClr val="445469"/>
    <a:srgbClr val="B78B02"/>
    <a:srgbClr val="F10F21"/>
    <a:srgbClr val="DEA902"/>
    <a:srgbClr val="D09E02"/>
    <a:srgbClr val="1E273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383" autoAdjust="0"/>
    <p:restoredTop sz="95833" autoAdjust="0"/>
  </p:normalViewPr>
  <p:slideViewPr>
    <p:cSldViewPr snapToGrid="0" snapToObjects="1">
      <p:cViewPr varScale="1">
        <p:scale>
          <a:sx n="53" d="100"/>
          <a:sy n="53" d="100"/>
        </p:scale>
        <p:origin x="1096" y="200"/>
      </p:cViewPr>
      <p:guideLst>
        <p:guide pos="15356"/>
        <p:guide orient="horz" pos="4320"/>
        <p:guide orient="horz" pos="5993"/>
        <p:guide pos="15355"/>
      </p:guideLst>
    </p:cSldViewPr>
  </p:slideViewPr>
  <p:notesTextViewPr>
    <p:cViewPr>
      <p:scale>
        <a:sx n="100" d="100"/>
        <a:sy n="100" d="100"/>
      </p:scale>
      <p:origin x="0" y="0"/>
    </p:cViewPr>
  </p:notesTextViewPr>
  <p:sorterViewPr>
    <p:cViewPr>
      <p:scale>
        <a:sx n="20" d="100"/>
        <a:sy n="20" d="100"/>
      </p:scale>
      <p:origin x="0" y="0"/>
    </p:cViewPr>
  </p:sorter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Lato Light"/>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Lato Light"/>
              </a:defRPr>
            </a:lvl1pPr>
          </a:lstStyle>
          <a:p>
            <a:fld id="{EFC10EE1-B198-C942-8235-326C972CBB30}" type="datetimeFigureOut">
              <a:rPr lang="en-US" smtClean="0"/>
              <a:pPr/>
              <a:t>2/1/18</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Lato Light"/>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Lato Light"/>
              </a:defRPr>
            </a:lvl1pPr>
          </a:lstStyle>
          <a:p>
            <a:fld id="{006BE02D-20C0-F840-AFAC-BEA99C74FDC2}" type="slidenum">
              <a:rPr lang="en-US" smtClean="0"/>
              <a:pPr/>
              <a:t>‹#›</a:t>
            </a:fld>
            <a:endParaRPr lang="en-US" dirty="0"/>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914217" rtl="0" eaLnBrk="1" latinLnBrk="0" hangingPunct="1">
      <a:defRPr sz="2400" kern="1200">
        <a:solidFill>
          <a:schemeClr val="tx1"/>
        </a:solidFill>
        <a:latin typeface="Lato Light"/>
        <a:ea typeface="+mn-ea"/>
        <a:cs typeface="+mn-cs"/>
      </a:defRPr>
    </a:lvl1pPr>
    <a:lvl2pPr marL="914217" algn="l" defTabSz="914217" rtl="0" eaLnBrk="1" latinLnBrk="0" hangingPunct="1">
      <a:defRPr sz="2400" kern="1200">
        <a:solidFill>
          <a:schemeClr val="tx1"/>
        </a:solidFill>
        <a:latin typeface="Lato Light"/>
        <a:ea typeface="+mn-ea"/>
        <a:cs typeface="+mn-cs"/>
      </a:defRPr>
    </a:lvl2pPr>
    <a:lvl3pPr marL="1828434" algn="l" defTabSz="914217" rtl="0" eaLnBrk="1" latinLnBrk="0" hangingPunct="1">
      <a:defRPr sz="2400" kern="1200">
        <a:solidFill>
          <a:schemeClr val="tx1"/>
        </a:solidFill>
        <a:latin typeface="Lato Light"/>
        <a:ea typeface="+mn-ea"/>
        <a:cs typeface="+mn-cs"/>
      </a:defRPr>
    </a:lvl3pPr>
    <a:lvl4pPr marL="2742651" algn="l" defTabSz="914217" rtl="0" eaLnBrk="1" latinLnBrk="0" hangingPunct="1">
      <a:defRPr sz="2400" kern="1200">
        <a:solidFill>
          <a:schemeClr val="tx1"/>
        </a:solidFill>
        <a:latin typeface="Lato Light"/>
        <a:ea typeface="+mn-ea"/>
        <a:cs typeface="+mn-cs"/>
      </a:defRPr>
    </a:lvl4pPr>
    <a:lvl5pPr marL="3656868" algn="l" defTabSz="914217" rtl="0" eaLnBrk="1" latinLnBrk="0" hangingPunct="1">
      <a:defRPr sz="2400" kern="1200">
        <a:solidFill>
          <a:schemeClr val="tx1"/>
        </a:solidFill>
        <a:latin typeface="Lato Light"/>
        <a:ea typeface="+mn-ea"/>
        <a:cs typeface="+mn-cs"/>
      </a:defRPr>
    </a:lvl5pPr>
    <a:lvl6pPr marL="4571086" algn="l" defTabSz="914217" rtl="0" eaLnBrk="1" latinLnBrk="0" hangingPunct="1">
      <a:defRPr sz="2400" kern="1200">
        <a:solidFill>
          <a:schemeClr val="tx1"/>
        </a:solidFill>
        <a:latin typeface="+mn-lt"/>
        <a:ea typeface="+mn-ea"/>
        <a:cs typeface="+mn-cs"/>
      </a:defRPr>
    </a:lvl6pPr>
    <a:lvl7pPr marL="5485303" algn="l" defTabSz="914217" rtl="0" eaLnBrk="1" latinLnBrk="0" hangingPunct="1">
      <a:defRPr sz="2400" kern="1200">
        <a:solidFill>
          <a:schemeClr val="tx1"/>
        </a:solidFill>
        <a:latin typeface="+mn-lt"/>
        <a:ea typeface="+mn-ea"/>
        <a:cs typeface="+mn-cs"/>
      </a:defRPr>
    </a:lvl7pPr>
    <a:lvl8pPr marL="6399520" algn="l" defTabSz="914217" rtl="0" eaLnBrk="1" latinLnBrk="0" hangingPunct="1">
      <a:defRPr sz="2400" kern="1200">
        <a:solidFill>
          <a:schemeClr val="tx1"/>
        </a:solidFill>
        <a:latin typeface="+mn-lt"/>
        <a:ea typeface="+mn-ea"/>
        <a:cs typeface="+mn-cs"/>
      </a:defRPr>
    </a:lvl8pPr>
    <a:lvl9pPr marL="7313737" algn="l" defTabSz="914217"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C73934-D492-4443-9427-018DE5D6DDA5}" type="slidenum">
              <a:rPr lang="en-US" smtClean="0"/>
              <a:t>1</a:t>
            </a:fld>
            <a:endParaRPr lang="en-US" dirty="0"/>
          </a:p>
        </p:txBody>
      </p:sp>
    </p:spTree>
    <p:extLst>
      <p:ext uri="{BB962C8B-B14F-4D97-AF65-F5344CB8AC3E}">
        <p14:creationId xmlns:p14="http://schemas.microsoft.com/office/powerpoint/2010/main" val="3718370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C73934-D492-4443-9427-018DE5D6DDA5}" type="slidenum">
              <a:rPr lang="en-US" smtClean="0"/>
              <a:t>6</a:t>
            </a:fld>
            <a:endParaRPr lang="en-US" dirty="0"/>
          </a:p>
        </p:txBody>
      </p:sp>
    </p:spTree>
    <p:extLst>
      <p:ext uri="{BB962C8B-B14F-4D97-AF65-F5344CB8AC3E}">
        <p14:creationId xmlns:p14="http://schemas.microsoft.com/office/powerpoint/2010/main" val="3718370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7</a:t>
            </a:fld>
            <a:endParaRPr lang="en-US" dirty="0"/>
          </a:p>
        </p:txBody>
      </p:sp>
    </p:spTree>
    <p:extLst>
      <p:ext uri="{BB962C8B-B14F-4D97-AF65-F5344CB8AC3E}">
        <p14:creationId xmlns:p14="http://schemas.microsoft.com/office/powerpoint/2010/main" val="1341848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C73934-D492-4443-9427-018DE5D6DDA5}" type="slidenum">
              <a:rPr lang="en-US" smtClean="0"/>
              <a:t>8</a:t>
            </a:fld>
            <a:endParaRPr lang="en-US" dirty="0"/>
          </a:p>
        </p:txBody>
      </p:sp>
    </p:spTree>
    <p:extLst>
      <p:ext uri="{BB962C8B-B14F-4D97-AF65-F5344CB8AC3E}">
        <p14:creationId xmlns:p14="http://schemas.microsoft.com/office/powerpoint/2010/main" val="1847358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hat we do">
    <p:spTree>
      <p:nvGrpSpPr>
        <p:cNvPr id="1" name=""/>
        <p:cNvGrpSpPr/>
        <p:nvPr/>
      </p:nvGrpSpPr>
      <p:grpSpPr>
        <a:xfrm>
          <a:off x="0" y="0"/>
          <a:ext cx="0" cy="0"/>
          <a:chOff x="0" y="0"/>
          <a:chExt cx="0" cy="0"/>
        </a:xfrm>
      </p:grpSpPr>
      <p:sp>
        <p:nvSpPr>
          <p:cNvPr id="11" name="Picture Placeholder 2"/>
          <p:cNvSpPr>
            <a:spLocks noGrp="1" noChangeAspect="1"/>
          </p:cNvSpPr>
          <p:nvPr>
            <p:ph type="pic" sz="quarter" idx="23"/>
          </p:nvPr>
        </p:nvSpPr>
        <p:spPr>
          <a:xfrm>
            <a:off x="958061" y="3957748"/>
            <a:ext cx="9112724" cy="8310562"/>
          </a:xfrm>
        </p:spPr>
        <p:txBody>
          <a:bodyPr anchor="t"/>
          <a:lstStyle>
            <a:lvl1pPr marL="0" indent="0" algn="ctr">
              <a:buNone/>
              <a:defRPr/>
            </a:lvl1pPr>
          </a:lstStyle>
          <a:p>
            <a:r>
              <a:rPr lang="en-US" dirty="0"/>
              <a:t>Drag picture to placeholder or click icon to add</a:t>
            </a:r>
            <a:endParaRPr lang="id-ID"/>
          </a:p>
        </p:txBody>
      </p:sp>
    </p:spTree>
    <p:extLst>
      <p:ext uri="{BB962C8B-B14F-4D97-AF65-F5344CB8AC3E}">
        <p14:creationId xmlns:p14="http://schemas.microsoft.com/office/powerpoint/2010/main" val="2637015514"/>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About Us">
    <p:spTree>
      <p:nvGrpSpPr>
        <p:cNvPr id="1" name=""/>
        <p:cNvGrpSpPr/>
        <p:nvPr/>
      </p:nvGrpSpPr>
      <p:grpSpPr>
        <a:xfrm>
          <a:off x="0" y="0"/>
          <a:ext cx="0" cy="0"/>
          <a:chOff x="0" y="0"/>
          <a:chExt cx="0" cy="0"/>
        </a:xfrm>
      </p:grpSpPr>
      <p:sp>
        <p:nvSpPr>
          <p:cNvPr id="9" name="Picture Placeholder 8"/>
          <p:cNvSpPr>
            <a:spLocks noGrp="1" noChangeAspect="1"/>
          </p:cNvSpPr>
          <p:nvPr>
            <p:ph type="pic" sz="quarter" idx="10"/>
          </p:nvPr>
        </p:nvSpPr>
        <p:spPr>
          <a:xfrm>
            <a:off x="0" y="3040965"/>
            <a:ext cx="24377650" cy="5676898"/>
          </a:xfrm>
        </p:spPr>
        <p:txBody>
          <a:bodyPr>
            <a:normAutofit/>
          </a:bodyPr>
          <a:lstStyle>
            <a:lvl1pPr marL="0" indent="0">
              <a:buNone/>
              <a:defRPr sz="4200">
                <a:solidFill>
                  <a:schemeClr val="bg1">
                    <a:lumMod val="75000"/>
                  </a:schemeClr>
                </a:solidFill>
              </a:defRPr>
            </a:lvl1pPr>
          </a:lstStyle>
          <a:p>
            <a:endParaRPr lang="en-US" dirty="0"/>
          </a:p>
        </p:txBody>
      </p:sp>
    </p:spTree>
    <p:extLst>
      <p:ext uri="{BB962C8B-B14F-4D97-AF65-F5344CB8AC3E}">
        <p14:creationId xmlns:p14="http://schemas.microsoft.com/office/powerpoint/2010/main" val="976132454"/>
      </p:ext>
    </p:extLst>
  </p:cSld>
  <p:clrMapOvr>
    <a:masterClrMapping/>
  </p:clrMapOvr>
  <mc:AlternateContent xmlns:mc="http://schemas.openxmlformats.org/markup-compatibility/2006" xmlns:p14="http://schemas.microsoft.com/office/powerpoint/2010/main">
    <mc:Choice Requires="p14">
      <p:transition spd="slow" p14:dur="1500" advClick="0" advTm="3000">
        <p14:reveal/>
      </p:transition>
    </mc:Choice>
    <mc:Fallback xmlns="">
      <p:transition xmlns:p14="http://schemas.microsoft.com/office/powerpoint/2010/main" spd="slow" advClick="0" advTm="3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rvices">
    <p:spTree>
      <p:nvGrpSpPr>
        <p:cNvPr id="1" name=""/>
        <p:cNvGrpSpPr/>
        <p:nvPr/>
      </p:nvGrpSpPr>
      <p:grpSpPr>
        <a:xfrm>
          <a:off x="0" y="0"/>
          <a:ext cx="0" cy="0"/>
          <a:chOff x="0" y="0"/>
          <a:chExt cx="0" cy="0"/>
        </a:xfrm>
      </p:grpSpPr>
      <p:sp>
        <p:nvSpPr>
          <p:cNvPr id="11" name="Picture Placeholder 8"/>
          <p:cNvSpPr>
            <a:spLocks noGrp="1" noChangeAspect="1"/>
          </p:cNvSpPr>
          <p:nvPr>
            <p:ph type="pic" sz="quarter" idx="10"/>
          </p:nvPr>
        </p:nvSpPr>
        <p:spPr>
          <a:xfrm>
            <a:off x="0" y="3419724"/>
            <a:ext cx="24377650" cy="6316547"/>
          </a:xfrm>
        </p:spPr>
        <p:txBody>
          <a:bodyPr>
            <a:normAutofit/>
          </a:bodyPr>
          <a:lstStyle>
            <a:lvl1pPr marL="0" indent="0">
              <a:buNone/>
              <a:defRPr sz="4200">
                <a:solidFill>
                  <a:schemeClr val="bg1">
                    <a:lumMod val="75000"/>
                  </a:schemeClr>
                </a:solidFill>
              </a:defRPr>
            </a:lvl1pPr>
          </a:lstStyle>
          <a:p>
            <a:endParaRPr lang="en-US" dirty="0"/>
          </a:p>
        </p:txBody>
      </p:sp>
    </p:spTree>
    <p:extLst>
      <p:ext uri="{BB962C8B-B14F-4D97-AF65-F5344CB8AC3E}">
        <p14:creationId xmlns:p14="http://schemas.microsoft.com/office/powerpoint/2010/main" val="2013200339"/>
      </p:ext>
    </p:extLst>
  </p:cSld>
  <p:clrMapOvr>
    <a:masterClrMapping/>
  </p:clrMapOvr>
  <mc:AlternateContent xmlns:mc="http://schemas.openxmlformats.org/markup-compatibility/2006" xmlns:p14="http://schemas.microsoft.com/office/powerpoint/2010/main">
    <mc:Choice Requires="p14">
      <p:transition spd="slow" p14:dur="1500" advClick="0" advTm="3000">
        <p14:reveal/>
      </p:transition>
    </mc:Choice>
    <mc:Fallback xmlns="">
      <p:transition xmlns:p14="http://schemas.microsoft.com/office/powerpoint/2010/main" spd="slow" advClick="0" advTm="3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ockup Laptop">
    <p:spTree>
      <p:nvGrpSpPr>
        <p:cNvPr id="1" name=""/>
        <p:cNvGrpSpPr/>
        <p:nvPr/>
      </p:nvGrpSpPr>
      <p:grpSpPr>
        <a:xfrm>
          <a:off x="0" y="0"/>
          <a:ext cx="0" cy="0"/>
          <a:chOff x="0" y="0"/>
          <a:chExt cx="0" cy="0"/>
        </a:xfrm>
      </p:grpSpPr>
      <p:sp>
        <p:nvSpPr>
          <p:cNvPr id="13" name="Picture Placeholder 9"/>
          <p:cNvSpPr>
            <a:spLocks noGrp="1" noChangeAspect="1"/>
          </p:cNvSpPr>
          <p:nvPr>
            <p:ph type="pic" sz="quarter" idx="11"/>
          </p:nvPr>
        </p:nvSpPr>
        <p:spPr>
          <a:xfrm>
            <a:off x="13420048" y="3753036"/>
            <a:ext cx="8676664" cy="4982164"/>
          </a:xfrm>
        </p:spPr>
        <p:txBody>
          <a:bodyPr>
            <a:normAutofit/>
          </a:bodyPr>
          <a:lstStyle>
            <a:lvl1pPr marL="0" indent="0">
              <a:buNone/>
              <a:defRPr sz="20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581566386"/>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xmlns:p14="http://schemas.microsoft.com/office/powerpoint/2010/main" spd="med" advClick="0" advTm="3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elcome">
    <p:spTree>
      <p:nvGrpSpPr>
        <p:cNvPr id="1" name=""/>
        <p:cNvGrpSpPr/>
        <p:nvPr/>
      </p:nvGrpSpPr>
      <p:grpSpPr>
        <a:xfrm>
          <a:off x="0" y="0"/>
          <a:ext cx="0" cy="0"/>
          <a:chOff x="0" y="0"/>
          <a:chExt cx="0" cy="0"/>
        </a:xfrm>
      </p:grpSpPr>
      <p:sp>
        <p:nvSpPr>
          <p:cNvPr id="23" name="Picture Placeholder 22"/>
          <p:cNvSpPr>
            <a:spLocks noGrp="1" noChangeAspect="1"/>
          </p:cNvSpPr>
          <p:nvPr>
            <p:ph type="pic" sz="quarter" idx="15"/>
          </p:nvPr>
        </p:nvSpPr>
        <p:spPr>
          <a:xfrm>
            <a:off x="10055781" y="2521311"/>
            <a:ext cx="4266088" cy="4267199"/>
          </a:xfrm>
          <a:prstGeom prst="ellipse">
            <a:avLst/>
          </a:prstGeom>
        </p:spPr>
        <p:txBody>
          <a:bodyPr>
            <a:normAutofit/>
          </a:bodyPr>
          <a:lstStyle>
            <a:lvl1pPr marL="0" indent="0">
              <a:buNone/>
              <a:defRPr sz="3200"/>
            </a:lvl1pPr>
          </a:lstStyle>
          <a:p>
            <a:endParaRPr lang="en-US" dirty="0"/>
          </a:p>
        </p:txBody>
      </p:sp>
    </p:spTree>
    <p:extLst>
      <p:ext uri="{BB962C8B-B14F-4D97-AF65-F5344CB8AC3E}">
        <p14:creationId xmlns:p14="http://schemas.microsoft.com/office/powerpoint/2010/main" val="460895006"/>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ur Clients">
    <p:spTree>
      <p:nvGrpSpPr>
        <p:cNvPr id="1" name=""/>
        <p:cNvGrpSpPr/>
        <p:nvPr/>
      </p:nvGrpSpPr>
      <p:grpSpPr>
        <a:xfrm>
          <a:off x="0" y="0"/>
          <a:ext cx="0" cy="0"/>
          <a:chOff x="0" y="0"/>
          <a:chExt cx="0" cy="0"/>
        </a:xfrm>
      </p:grpSpPr>
      <p:sp>
        <p:nvSpPr>
          <p:cNvPr id="11" name="Picture Placeholder 2"/>
          <p:cNvSpPr>
            <a:spLocks noGrp="1" noChangeAspect="1"/>
          </p:cNvSpPr>
          <p:nvPr>
            <p:ph type="pic" sz="quarter" idx="23"/>
          </p:nvPr>
        </p:nvSpPr>
        <p:spPr>
          <a:xfrm>
            <a:off x="23084" y="4391316"/>
            <a:ext cx="24377644" cy="4250173"/>
          </a:xfrm>
        </p:spPr>
        <p:txBody>
          <a:bodyPr anchor="t"/>
          <a:lstStyle>
            <a:lvl1pPr marL="0" indent="0" algn="ctr">
              <a:buNone/>
              <a:defRPr/>
            </a:lvl1pPr>
          </a:lstStyle>
          <a:p>
            <a:r>
              <a:rPr lang="en-US" dirty="0"/>
              <a:t>Drag picture to placeholder or click icon to add</a:t>
            </a:r>
            <a:endParaRPr lang="id-ID"/>
          </a:p>
        </p:txBody>
      </p:sp>
    </p:spTree>
    <p:extLst>
      <p:ext uri="{BB962C8B-B14F-4D97-AF65-F5344CB8AC3E}">
        <p14:creationId xmlns:p14="http://schemas.microsoft.com/office/powerpoint/2010/main" val="3071783467"/>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am Individual">
    <p:spTree>
      <p:nvGrpSpPr>
        <p:cNvPr id="1" name=""/>
        <p:cNvGrpSpPr/>
        <p:nvPr/>
      </p:nvGrpSpPr>
      <p:grpSpPr>
        <a:xfrm>
          <a:off x="0" y="0"/>
          <a:ext cx="0" cy="0"/>
          <a:chOff x="0" y="0"/>
          <a:chExt cx="0" cy="0"/>
        </a:xfrm>
      </p:grpSpPr>
      <p:sp>
        <p:nvSpPr>
          <p:cNvPr id="15" name="Picture Placeholder 14"/>
          <p:cNvSpPr>
            <a:spLocks noGrp="1" noChangeAspect="1"/>
          </p:cNvSpPr>
          <p:nvPr>
            <p:ph type="pic" sz="quarter" idx="10"/>
          </p:nvPr>
        </p:nvSpPr>
        <p:spPr>
          <a:xfrm>
            <a:off x="4167691" y="4000500"/>
            <a:ext cx="6411832" cy="6276976"/>
          </a:xfrm>
        </p:spPr>
        <p:txBody>
          <a:bodyPr>
            <a:normAutofit/>
          </a:bodyPr>
          <a:lstStyle>
            <a:lvl1pPr marL="0" indent="0">
              <a:buNone/>
              <a:defRPr sz="3200">
                <a:solidFill>
                  <a:schemeClr val="accent1"/>
                </a:solidFill>
              </a:defRPr>
            </a:lvl1pPr>
          </a:lstStyle>
          <a:p>
            <a:endParaRPr lang="id-ID" dirty="0"/>
          </a:p>
        </p:txBody>
      </p:sp>
    </p:spTree>
    <p:extLst>
      <p:ext uri="{BB962C8B-B14F-4D97-AF65-F5344CB8AC3E}">
        <p14:creationId xmlns:p14="http://schemas.microsoft.com/office/powerpoint/2010/main" val="734591537"/>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ffee Break">
    <p:spTree>
      <p:nvGrpSpPr>
        <p:cNvPr id="1" name=""/>
        <p:cNvGrpSpPr/>
        <p:nvPr/>
      </p:nvGrpSpPr>
      <p:grpSpPr>
        <a:xfrm>
          <a:off x="0" y="0"/>
          <a:ext cx="0" cy="0"/>
          <a:chOff x="0" y="0"/>
          <a:chExt cx="0" cy="0"/>
        </a:xfrm>
      </p:grpSpPr>
      <p:sp>
        <p:nvSpPr>
          <p:cNvPr id="9" name="Picture Placeholder 7"/>
          <p:cNvSpPr>
            <a:spLocks noGrp="1" noChangeAspect="1"/>
          </p:cNvSpPr>
          <p:nvPr>
            <p:ph type="pic" sz="quarter" idx="13"/>
          </p:nvPr>
        </p:nvSpPr>
        <p:spPr>
          <a:xfrm>
            <a:off x="0" y="0"/>
            <a:ext cx="24377650" cy="13716000"/>
          </a:xfrm>
        </p:spPr>
        <p:txBody>
          <a:bodyPr>
            <a:normAutofit/>
          </a:bodyPr>
          <a:lstStyle>
            <a:lvl1pPr marL="0" indent="0">
              <a:buNone/>
              <a:defRPr sz="3200">
                <a:solidFill>
                  <a:schemeClr val="bg2"/>
                </a:solidFill>
              </a:defRPr>
            </a:lvl1pPr>
          </a:lstStyle>
          <a:p>
            <a:endParaRPr lang="en-US" dirty="0"/>
          </a:p>
        </p:txBody>
      </p:sp>
    </p:spTree>
    <p:extLst>
      <p:ext uri="{BB962C8B-B14F-4D97-AF65-F5344CB8AC3E}">
        <p14:creationId xmlns:p14="http://schemas.microsoft.com/office/powerpoint/2010/main" val="889244033"/>
      </p:ext>
    </p:extLst>
  </p:cSld>
  <p:clrMapOvr>
    <a:masterClrMapping/>
  </p:clrMapOvr>
  <mc:AlternateContent xmlns:mc="http://schemas.openxmlformats.org/markup-compatibility/2006" xmlns:p14="http://schemas.microsoft.com/office/powerpoint/2010/main">
    <mc:Choice Requires="p14">
      <p:transition spd="slow" p14:dur="1500" advClick="0" advTm="3000">
        <p14:reveal/>
      </p:transition>
    </mc:Choice>
    <mc:Fallback xmlns="">
      <p:transition xmlns:p14="http://schemas.microsoft.com/office/powerpoint/2010/main" spd="slow" advClick="0" advTm="300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Meet_the_team1">
    <p:spTree>
      <p:nvGrpSpPr>
        <p:cNvPr id="1" name=""/>
        <p:cNvGrpSpPr/>
        <p:nvPr/>
      </p:nvGrpSpPr>
      <p:grpSpPr>
        <a:xfrm>
          <a:off x="0" y="0"/>
          <a:ext cx="0" cy="0"/>
          <a:chOff x="0" y="0"/>
          <a:chExt cx="0" cy="0"/>
        </a:xfrm>
      </p:grpSpPr>
      <p:sp>
        <p:nvSpPr>
          <p:cNvPr id="5" name="Picture Placeholder 22"/>
          <p:cNvSpPr>
            <a:spLocks noGrp="1" noChangeAspect="1"/>
          </p:cNvSpPr>
          <p:nvPr>
            <p:ph type="pic" sz="quarter" idx="14"/>
          </p:nvPr>
        </p:nvSpPr>
        <p:spPr>
          <a:xfrm>
            <a:off x="2579913" y="4265907"/>
            <a:ext cx="3643948" cy="3649131"/>
          </a:xfrm>
        </p:spPr>
        <p:txBody>
          <a:bodyPr>
            <a:normAutofit/>
          </a:bodyPr>
          <a:lstStyle>
            <a:lvl1pPr marL="0" indent="0">
              <a:buNone/>
              <a:defRPr sz="3200">
                <a:solidFill>
                  <a:schemeClr val="bg1"/>
                </a:solidFill>
                <a:latin typeface="Lato Light"/>
                <a:cs typeface="Lato Light"/>
              </a:defRPr>
            </a:lvl1pPr>
          </a:lstStyle>
          <a:p>
            <a:endParaRPr lang="id-ID" dirty="0"/>
          </a:p>
        </p:txBody>
      </p:sp>
      <p:sp>
        <p:nvSpPr>
          <p:cNvPr id="18" name="Picture Placeholder 22"/>
          <p:cNvSpPr>
            <a:spLocks noGrp="1" noChangeAspect="1"/>
          </p:cNvSpPr>
          <p:nvPr>
            <p:ph type="pic" sz="quarter" idx="15"/>
          </p:nvPr>
        </p:nvSpPr>
        <p:spPr>
          <a:xfrm>
            <a:off x="7791465" y="4265907"/>
            <a:ext cx="3643948" cy="3649131"/>
          </a:xfrm>
        </p:spPr>
        <p:txBody>
          <a:bodyPr>
            <a:normAutofit/>
          </a:bodyPr>
          <a:lstStyle>
            <a:lvl1pPr marL="0" indent="0">
              <a:buNone/>
              <a:defRPr sz="3200">
                <a:solidFill>
                  <a:schemeClr val="bg1"/>
                </a:solidFill>
                <a:latin typeface="Lato Light"/>
                <a:cs typeface="Lato Light"/>
              </a:defRPr>
            </a:lvl1pPr>
          </a:lstStyle>
          <a:p>
            <a:endParaRPr lang="id-ID" dirty="0"/>
          </a:p>
        </p:txBody>
      </p:sp>
      <p:sp>
        <p:nvSpPr>
          <p:cNvPr id="19" name="Picture Placeholder 22"/>
          <p:cNvSpPr>
            <a:spLocks noGrp="1" noChangeAspect="1"/>
          </p:cNvSpPr>
          <p:nvPr>
            <p:ph type="pic" sz="quarter" idx="16"/>
          </p:nvPr>
        </p:nvSpPr>
        <p:spPr>
          <a:xfrm>
            <a:off x="13096308" y="4265907"/>
            <a:ext cx="3643948" cy="3649131"/>
          </a:xfrm>
        </p:spPr>
        <p:txBody>
          <a:bodyPr>
            <a:normAutofit/>
          </a:bodyPr>
          <a:lstStyle>
            <a:lvl1pPr marL="0" indent="0">
              <a:buNone/>
              <a:defRPr sz="3200">
                <a:solidFill>
                  <a:schemeClr val="bg1"/>
                </a:solidFill>
                <a:latin typeface="Lato Light"/>
                <a:cs typeface="Lato Light"/>
              </a:defRPr>
            </a:lvl1pPr>
          </a:lstStyle>
          <a:p>
            <a:endParaRPr lang="id-ID" dirty="0"/>
          </a:p>
        </p:txBody>
      </p:sp>
      <p:sp>
        <p:nvSpPr>
          <p:cNvPr id="20" name="Picture Placeholder 22"/>
          <p:cNvSpPr>
            <a:spLocks noGrp="1" noChangeAspect="1"/>
          </p:cNvSpPr>
          <p:nvPr>
            <p:ph type="pic" sz="quarter" idx="17"/>
          </p:nvPr>
        </p:nvSpPr>
        <p:spPr>
          <a:xfrm>
            <a:off x="18265385" y="4265907"/>
            <a:ext cx="3643948" cy="3649131"/>
          </a:xfrm>
        </p:spPr>
        <p:txBody>
          <a:bodyPr>
            <a:normAutofit/>
          </a:bodyPr>
          <a:lstStyle>
            <a:lvl1pPr marL="0" indent="0">
              <a:buNone/>
              <a:defRPr sz="3200">
                <a:solidFill>
                  <a:schemeClr val="bg1"/>
                </a:solidFill>
                <a:latin typeface="Lato Light"/>
                <a:cs typeface="Lato Light"/>
              </a:defRPr>
            </a:lvl1pPr>
          </a:lstStyle>
          <a:p>
            <a:endParaRPr lang="id-ID" dirty="0"/>
          </a:p>
        </p:txBody>
      </p:sp>
    </p:spTree>
    <p:extLst>
      <p:ext uri="{BB962C8B-B14F-4D97-AF65-F5344CB8AC3E}">
        <p14:creationId xmlns:p14="http://schemas.microsoft.com/office/powerpoint/2010/main" val="24352790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porftfolio-6">
    <p:spTree>
      <p:nvGrpSpPr>
        <p:cNvPr id="1" name=""/>
        <p:cNvGrpSpPr/>
        <p:nvPr/>
      </p:nvGrpSpPr>
      <p:grpSpPr>
        <a:xfrm>
          <a:off x="0" y="0"/>
          <a:ext cx="0" cy="0"/>
          <a:chOff x="0" y="0"/>
          <a:chExt cx="0" cy="0"/>
        </a:xfrm>
      </p:grpSpPr>
      <p:sp>
        <p:nvSpPr>
          <p:cNvPr id="35" name="Picture Placeholder 2"/>
          <p:cNvSpPr>
            <a:spLocks noGrp="1" noChangeAspect="1"/>
          </p:cNvSpPr>
          <p:nvPr>
            <p:ph type="pic" sz="quarter" idx="15"/>
          </p:nvPr>
        </p:nvSpPr>
        <p:spPr>
          <a:xfrm>
            <a:off x="3" y="1"/>
            <a:ext cx="4876222" cy="3961741"/>
          </a:xfrm>
        </p:spPr>
        <p:txBody>
          <a:bodyPr>
            <a:normAutofit/>
          </a:bodyPr>
          <a:lstStyle>
            <a:lvl1pPr marL="0" indent="0">
              <a:buNone/>
              <a:defRPr sz="4000">
                <a:solidFill>
                  <a:schemeClr val="accent1"/>
                </a:solidFill>
              </a:defRPr>
            </a:lvl1pPr>
          </a:lstStyle>
          <a:p>
            <a:endParaRPr lang="id-ID" dirty="0"/>
          </a:p>
        </p:txBody>
      </p:sp>
      <p:sp>
        <p:nvSpPr>
          <p:cNvPr id="36" name="Picture Placeholder 2"/>
          <p:cNvSpPr>
            <a:spLocks noGrp="1" noChangeAspect="1"/>
          </p:cNvSpPr>
          <p:nvPr>
            <p:ph type="pic" sz="quarter" idx="16"/>
          </p:nvPr>
        </p:nvSpPr>
        <p:spPr>
          <a:xfrm>
            <a:off x="3" y="3962958"/>
            <a:ext cx="4876222" cy="3961741"/>
          </a:xfrm>
        </p:spPr>
        <p:txBody>
          <a:bodyPr>
            <a:normAutofit/>
          </a:bodyPr>
          <a:lstStyle>
            <a:lvl1pPr marL="0" indent="0">
              <a:buNone/>
              <a:defRPr sz="4000">
                <a:solidFill>
                  <a:schemeClr val="accent1"/>
                </a:solidFill>
              </a:defRPr>
            </a:lvl1pPr>
          </a:lstStyle>
          <a:p>
            <a:endParaRPr lang="id-ID" dirty="0"/>
          </a:p>
        </p:txBody>
      </p:sp>
      <p:sp>
        <p:nvSpPr>
          <p:cNvPr id="37" name="Picture Placeholder 2"/>
          <p:cNvSpPr>
            <a:spLocks noGrp="1" noChangeAspect="1"/>
          </p:cNvSpPr>
          <p:nvPr>
            <p:ph type="pic" sz="quarter" idx="17"/>
          </p:nvPr>
        </p:nvSpPr>
        <p:spPr>
          <a:xfrm>
            <a:off x="4876229" y="1216"/>
            <a:ext cx="4876222" cy="3961741"/>
          </a:xfrm>
        </p:spPr>
        <p:txBody>
          <a:bodyPr>
            <a:normAutofit/>
          </a:bodyPr>
          <a:lstStyle>
            <a:lvl1pPr marL="0" indent="0">
              <a:buNone/>
              <a:defRPr sz="4000">
                <a:solidFill>
                  <a:schemeClr val="accent1"/>
                </a:solidFill>
              </a:defRPr>
            </a:lvl1pPr>
          </a:lstStyle>
          <a:p>
            <a:endParaRPr lang="id-ID" dirty="0"/>
          </a:p>
        </p:txBody>
      </p:sp>
      <p:sp>
        <p:nvSpPr>
          <p:cNvPr id="38" name="Picture Placeholder 2"/>
          <p:cNvSpPr>
            <a:spLocks noGrp="1" noChangeAspect="1"/>
          </p:cNvSpPr>
          <p:nvPr>
            <p:ph type="pic" sz="quarter" idx="18"/>
          </p:nvPr>
        </p:nvSpPr>
        <p:spPr>
          <a:xfrm>
            <a:off x="4876229" y="3964173"/>
            <a:ext cx="4876222" cy="3961741"/>
          </a:xfrm>
        </p:spPr>
        <p:txBody>
          <a:bodyPr>
            <a:normAutofit/>
          </a:bodyPr>
          <a:lstStyle>
            <a:lvl1pPr marL="0" indent="0">
              <a:buNone/>
              <a:defRPr sz="4000">
                <a:solidFill>
                  <a:schemeClr val="accent1"/>
                </a:solidFill>
              </a:defRPr>
            </a:lvl1pPr>
          </a:lstStyle>
          <a:p>
            <a:endParaRPr lang="id-ID" dirty="0"/>
          </a:p>
        </p:txBody>
      </p:sp>
      <p:sp>
        <p:nvSpPr>
          <p:cNvPr id="39" name="Picture Placeholder 2"/>
          <p:cNvSpPr>
            <a:spLocks noGrp="1" noChangeAspect="1"/>
          </p:cNvSpPr>
          <p:nvPr>
            <p:ph type="pic" sz="quarter" idx="19"/>
          </p:nvPr>
        </p:nvSpPr>
        <p:spPr>
          <a:xfrm>
            <a:off x="9741188" y="-1215"/>
            <a:ext cx="4876222" cy="3961741"/>
          </a:xfrm>
        </p:spPr>
        <p:txBody>
          <a:bodyPr>
            <a:normAutofit/>
          </a:bodyPr>
          <a:lstStyle>
            <a:lvl1pPr marL="0" indent="0">
              <a:buNone/>
              <a:defRPr sz="4000">
                <a:solidFill>
                  <a:schemeClr val="accent1"/>
                </a:solidFill>
              </a:defRPr>
            </a:lvl1pPr>
          </a:lstStyle>
          <a:p>
            <a:endParaRPr lang="id-ID" dirty="0"/>
          </a:p>
        </p:txBody>
      </p:sp>
      <p:sp>
        <p:nvSpPr>
          <p:cNvPr id="40" name="Picture Placeholder 2"/>
          <p:cNvSpPr>
            <a:spLocks noGrp="1" noChangeAspect="1"/>
          </p:cNvSpPr>
          <p:nvPr>
            <p:ph type="pic" sz="quarter" idx="20"/>
          </p:nvPr>
        </p:nvSpPr>
        <p:spPr>
          <a:xfrm>
            <a:off x="9741188" y="3961742"/>
            <a:ext cx="4876222" cy="3961741"/>
          </a:xfrm>
        </p:spPr>
        <p:txBody>
          <a:bodyPr>
            <a:normAutofit/>
          </a:bodyPr>
          <a:lstStyle>
            <a:lvl1pPr marL="0" indent="0">
              <a:buNone/>
              <a:defRPr sz="4000">
                <a:solidFill>
                  <a:schemeClr val="accent1"/>
                </a:solidFill>
              </a:defRPr>
            </a:lvl1pPr>
          </a:lstStyle>
          <a:p>
            <a:endParaRPr lang="id-ID" dirty="0"/>
          </a:p>
        </p:txBody>
      </p:sp>
      <p:sp>
        <p:nvSpPr>
          <p:cNvPr id="41" name="Picture Placeholder 2"/>
          <p:cNvSpPr>
            <a:spLocks noGrp="1" noChangeAspect="1"/>
          </p:cNvSpPr>
          <p:nvPr>
            <p:ph type="pic" sz="quarter" idx="21"/>
          </p:nvPr>
        </p:nvSpPr>
        <p:spPr>
          <a:xfrm>
            <a:off x="14595131" y="2431"/>
            <a:ext cx="4876222" cy="3961741"/>
          </a:xfrm>
        </p:spPr>
        <p:txBody>
          <a:bodyPr>
            <a:normAutofit/>
          </a:bodyPr>
          <a:lstStyle>
            <a:lvl1pPr marL="0" indent="0">
              <a:buNone/>
              <a:defRPr sz="4000">
                <a:solidFill>
                  <a:schemeClr val="accent1"/>
                </a:solidFill>
              </a:defRPr>
            </a:lvl1pPr>
          </a:lstStyle>
          <a:p>
            <a:endParaRPr lang="id-ID" dirty="0"/>
          </a:p>
        </p:txBody>
      </p:sp>
      <p:sp>
        <p:nvSpPr>
          <p:cNvPr id="42" name="Picture Placeholder 2"/>
          <p:cNvSpPr>
            <a:spLocks noGrp="1" noChangeAspect="1"/>
          </p:cNvSpPr>
          <p:nvPr>
            <p:ph type="pic" sz="quarter" idx="22"/>
          </p:nvPr>
        </p:nvSpPr>
        <p:spPr>
          <a:xfrm>
            <a:off x="14595131" y="3965388"/>
            <a:ext cx="4876222" cy="3961741"/>
          </a:xfrm>
        </p:spPr>
        <p:txBody>
          <a:bodyPr>
            <a:normAutofit/>
          </a:bodyPr>
          <a:lstStyle>
            <a:lvl1pPr marL="0" indent="0">
              <a:buNone/>
              <a:defRPr sz="4000">
                <a:solidFill>
                  <a:schemeClr val="accent1"/>
                </a:solidFill>
              </a:defRPr>
            </a:lvl1pPr>
          </a:lstStyle>
          <a:p>
            <a:endParaRPr lang="id-ID" dirty="0"/>
          </a:p>
        </p:txBody>
      </p:sp>
      <p:sp>
        <p:nvSpPr>
          <p:cNvPr id="43" name="Picture Placeholder 2"/>
          <p:cNvSpPr>
            <a:spLocks noGrp="1" noChangeAspect="1"/>
          </p:cNvSpPr>
          <p:nvPr>
            <p:ph type="pic" sz="quarter" idx="23"/>
          </p:nvPr>
        </p:nvSpPr>
        <p:spPr>
          <a:xfrm>
            <a:off x="19479147" y="2431"/>
            <a:ext cx="4898502" cy="3961741"/>
          </a:xfrm>
        </p:spPr>
        <p:txBody>
          <a:bodyPr>
            <a:normAutofit/>
          </a:bodyPr>
          <a:lstStyle>
            <a:lvl1pPr marL="0" indent="0">
              <a:buNone/>
              <a:defRPr sz="4000">
                <a:solidFill>
                  <a:schemeClr val="accent1"/>
                </a:solidFill>
              </a:defRPr>
            </a:lvl1pPr>
          </a:lstStyle>
          <a:p>
            <a:endParaRPr lang="id-ID" dirty="0"/>
          </a:p>
        </p:txBody>
      </p:sp>
      <p:sp>
        <p:nvSpPr>
          <p:cNvPr id="44" name="Picture Placeholder 2"/>
          <p:cNvSpPr>
            <a:spLocks noGrp="1" noChangeAspect="1"/>
          </p:cNvSpPr>
          <p:nvPr>
            <p:ph type="pic" sz="quarter" idx="24"/>
          </p:nvPr>
        </p:nvSpPr>
        <p:spPr>
          <a:xfrm>
            <a:off x="19479147" y="3965388"/>
            <a:ext cx="4898502" cy="3961741"/>
          </a:xfrm>
        </p:spPr>
        <p:txBody>
          <a:bodyPr>
            <a:normAutofit/>
          </a:bodyPr>
          <a:lstStyle>
            <a:lvl1pPr marL="0" indent="0">
              <a:buNone/>
              <a:defRPr sz="4000">
                <a:solidFill>
                  <a:schemeClr val="accent1"/>
                </a:solidFill>
              </a:defRPr>
            </a:lvl1pPr>
          </a:lstStyle>
          <a:p>
            <a:endParaRPr lang="id-ID" dirty="0"/>
          </a:p>
        </p:txBody>
      </p:sp>
    </p:spTree>
    <p:extLst>
      <p:ext uri="{BB962C8B-B14F-4D97-AF65-F5344CB8AC3E}">
        <p14:creationId xmlns:p14="http://schemas.microsoft.com/office/powerpoint/2010/main" val="102520365"/>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porftfolio-7">
    <p:spTree>
      <p:nvGrpSpPr>
        <p:cNvPr id="1" name=""/>
        <p:cNvGrpSpPr/>
        <p:nvPr/>
      </p:nvGrpSpPr>
      <p:grpSpPr>
        <a:xfrm>
          <a:off x="0" y="0"/>
          <a:ext cx="0" cy="0"/>
          <a:chOff x="0" y="0"/>
          <a:chExt cx="0" cy="0"/>
        </a:xfrm>
      </p:grpSpPr>
      <p:sp>
        <p:nvSpPr>
          <p:cNvPr id="35" name="Picture Placeholder 2"/>
          <p:cNvSpPr>
            <a:spLocks noGrp="1" noChangeAspect="1"/>
          </p:cNvSpPr>
          <p:nvPr>
            <p:ph type="pic" sz="quarter" idx="15"/>
          </p:nvPr>
        </p:nvSpPr>
        <p:spPr>
          <a:xfrm>
            <a:off x="3" y="1"/>
            <a:ext cx="4876222" cy="3961741"/>
          </a:xfrm>
        </p:spPr>
        <p:txBody>
          <a:bodyPr>
            <a:normAutofit/>
          </a:bodyPr>
          <a:lstStyle>
            <a:lvl1pPr marL="0" indent="0">
              <a:buNone/>
              <a:defRPr sz="4000">
                <a:solidFill>
                  <a:schemeClr val="accent1"/>
                </a:solidFill>
              </a:defRPr>
            </a:lvl1pPr>
          </a:lstStyle>
          <a:p>
            <a:endParaRPr lang="id-ID" dirty="0"/>
          </a:p>
        </p:txBody>
      </p:sp>
      <p:sp>
        <p:nvSpPr>
          <p:cNvPr id="38" name="Picture Placeholder 2"/>
          <p:cNvSpPr>
            <a:spLocks noGrp="1" noChangeAspect="1"/>
          </p:cNvSpPr>
          <p:nvPr>
            <p:ph type="pic" sz="quarter" idx="18"/>
          </p:nvPr>
        </p:nvSpPr>
        <p:spPr>
          <a:xfrm>
            <a:off x="4876228" y="3964174"/>
            <a:ext cx="4842676" cy="3961741"/>
          </a:xfrm>
        </p:spPr>
        <p:txBody>
          <a:bodyPr>
            <a:normAutofit/>
          </a:bodyPr>
          <a:lstStyle>
            <a:lvl1pPr marL="0" indent="0">
              <a:buNone/>
              <a:defRPr sz="4000">
                <a:solidFill>
                  <a:schemeClr val="accent1"/>
                </a:solidFill>
              </a:defRPr>
            </a:lvl1pPr>
          </a:lstStyle>
          <a:p>
            <a:endParaRPr lang="id-ID" dirty="0"/>
          </a:p>
        </p:txBody>
      </p:sp>
      <p:sp>
        <p:nvSpPr>
          <p:cNvPr id="39" name="Picture Placeholder 2"/>
          <p:cNvSpPr>
            <a:spLocks noGrp="1" noChangeAspect="1"/>
          </p:cNvSpPr>
          <p:nvPr>
            <p:ph type="pic" sz="quarter" idx="19"/>
          </p:nvPr>
        </p:nvSpPr>
        <p:spPr>
          <a:xfrm>
            <a:off x="9741188" y="-1215"/>
            <a:ext cx="4876222" cy="3961741"/>
          </a:xfrm>
        </p:spPr>
        <p:txBody>
          <a:bodyPr>
            <a:normAutofit/>
          </a:bodyPr>
          <a:lstStyle>
            <a:lvl1pPr marL="0" indent="0">
              <a:buNone/>
              <a:defRPr sz="4000">
                <a:solidFill>
                  <a:schemeClr val="accent1"/>
                </a:solidFill>
              </a:defRPr>
            </a:lvl1pPr>
          </a:lstStyle>
          <a:p>
            <a:endParaRPr lang="id-ID" dirty="0"/>
          </a:p>
        </p:txBody>
      </p:sp>
      <p:sp>
        <p:nvSpPr>
          <p:cNvPr id="42" name="Picture Placeholder 2"/>
          <p:cNvSpPr>
            <a:spLocks noGrp="1" noChangeAspect="1"/>
          </p:cNvSpPr>
          <p:nvPr>
            <p:ph type="pic" sz="quarter" idx="22"/>
          </p:nvPr>
        </p:nvSpPr>
        <p:spPr>
          <a:xfrm>
            <a:off x="14636468" y="3965388"/>
            <a:ext cx="4842680" cy="3961741"/>
          </a:xfrm>
        </p:spPr>
        <p:txBody>
          <a:bodyPr>
            <a:normAutofit/>
          </a:bodyPr>
          <a:lstStyle>
            <a:lvl1pPr marL="0" indent="0">
              <a:buNone/>
              <a:defRPr sz="4000">
                <a:solidFill>
                  <a:schemeClr val="accent1"/>
                </a:solidFill>
              </a:defRPr>
            </a:lvl1pPr>
          </a:lstStyle>
          <a:p>
            <a:endParaRPr lang="id-ID" dirty="0"/>
          </a:p>
        </p:txBody>
      </p:sp>
      <p:sp>
        <p:nvSpPr>
          <p:cNvPr id="43" name="Picture Placeholder 2"/>
          <p:cNvSpPr>
            <a:spLocks noGrp="1" noChangeAspect="1"/>
          </p:cNvSpPr>
          <p:nvPr>
            <p:ph type="pic" sz="quarter" idx="23"/>
          </p:nvPr>
        </p:nvSpPr>
        <p:spPr>
          <a:xfrm>
            <a:off x="19479147" y="2431"/>
            <a:ext cx="4898502" cy="3961741"/>
          </a:xfrm>
        </p:spPr>
        <p:txBody>
          <a:bodyPr>
            <a:normAutofit/>
          </a:bodyPr>
          <a:lstStyle>
            <a:lvl1pPr marL="0" indent="0">
              <a:buNone/>
              <a:defRPr sz="4000">
                <a:solidFill>
                  <a:schemeClr val="accent1"/>
                </a:solidFill>
              </a:defRPr>
            </a:lvl1pPr>
          </a:lstStyle>
          <a:p>
            <a:endParaRPr lang="id-ID" dirty="0"/>
          </a:p>
        </p:txBody>
      </p:sp>
    </p:spTree>
    <p:extLst>
      <p:ext uri="{BB962C8B-B14F-4D97-AF65-F5344CB8AC3E}">
        <p14:creationId xmlns:p14="http://schemas.microsoft.com/office/powerpoint/2010/main" val="2466778597"/>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aster Slide 1">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79772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Big_Picture_place-holder">
    <p:spTree>
      <p:nvGrpSpPr>
        <p:cNvPr id="1" name=""/>
        <p:cNvGrpSpPr/>
        <p:nvPr/>
      </p:nvGrpSpPr>
      <p:grpSpPr>
        <a:xfrm>
          <a:off x="0" y="0"/>
          <a:ext cx="0" cy="0"/>
          <a:chOff x="0" y="0"/>
          <a:chExt cx="0" cy="0"/>
        </a:xfrm>
      </p:grpSpPr>
      <p:sp>
        <p:nvSpPr>
          <p:cNvPr id="9" name="Picture Placeholder 22"/>
          <p:cNvSpPr>
            <a:spLocks noGrp="1" noChangeAspect="1"/>
          </p:cNvSpPr>
          <p:nvPr>
            <p:ph type="pic" sz="quarter" idx="13"/>
          </p:nvPr>
        </p:nvSpPr>
        <p:spPr>
          <a:xfrm>
            <a:off x="0" y="-1"/>
            <a:ext cx="24399930" cy="13716001"/>
          </a:xfrm>
        </p:spPr>
        <p:txBody>
          <a:bodyPr>
            <a:normAutofit/>
          </a:bodyPr>
          <a:lstStyle>
            <a:lvl1pPr marL="0" indent="0">
              <a:buNone/>
              <a:defRPr sz="3200">
                <a:latin typeface="Raleway Light"/>
                <a:cs typeface="Raleway Light"/>
              </a:defRPr>
            </a:lvl1pPr>
          </a:lstStyle>
          <a:p>
            <a:endParaRPr lang="id-ID" dirty="0"/>
          </a:p>
        </p:txBody>
      </p:sp>
    </p:spTree>
    <p:extLst>
      <p:ext uri="{BB962C8B-B14F-4D97-AF65-F5344CB8AC3E}">
        <p14:creationId xmlns:p14="http://schemas.microsoft.com/office/powerpoint/2010/main" val="26963959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Pad_mockup">
    <p:spTree>
      <p:nvGrpSpPr>
        <p:cNvPr id="1" name=""/>
        <p:cNvGrpSpPr/>
        <p:nvPr/>
      </p:nvGrpSpPr>
      <p:grpSpPr>
        <a:xfrm>
          <a:off x="0" y="0"/>
          <a:ext cx="0" cy="0"/>
          <a:chOff x="0" y="0"/>
          <a:chExt cx="0" cy="0"/>
        </a:xfrm>
      </p:grpSpPr>
      <p:sp>
        <p:nvSpPr>
          <p:cNvPr id="27" name="Picture Placeholder 2"/>
          <p:cNvSpPr>
            <a:spLocks noGrp="1" noChangeAspect="1"/>
          </p:cNvSpPr>
          <p:nvPr>
            <p:ph type="pic" sz="quarter" idx="13"/>
          </p:nvPr>
        </p:nvSpPr>
        <p:spPr>
          <a:xfrm>
            <a:off x="-5" y="-1"/>
            <a:ext cx="24377651" cy="6460436"/>
          </a:xfrm>
        </p:spPr>
        <p:txBody>
          <a:bodyPr rtlCol="0">
            <a:normAutofit/>
          </a:bodyPr>
          <a:lstStyle>
            <a:lvl1pPr marL="0" indent="0">
              <a:buNone/>
              <a:defRPr sz="2000">
                <a:latin typeface="Raleway Light"/>
                <a:cs typeface="Raleway Light"/>
              </a:defRPr>
            </a:lvl1pPr>
          </a:lstStyle>
          <a:p>
            <a:pPr lvl="0"/>
            <a:endParaRPr lang="en-US" noProof="0" dirty="0"/>
          </a:p>
        </p:txBody>
      </p:sp>
      <p:sp>
        <p:nvSpPr>
          <p:cNvPr id="5" name="Rectangle 4"/>
          <p:cNvSpPr/>
          <p:nvPr userDrawn="1"/>
        </p:nvSpPr>
        <p:spPr>
          <a:xfrm>
            <a:off x="6025662" y="12520246"/>
            <a:ext cx="11723076" cy="9378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v</a:t>
            </a:r>
          </a:p>
        </p:txBody>
      </p:sp>
    </p:spTree>
    <p:extLst>
      <p:ext uri="{BB962C8B-B14F-4D97-AF65-F5344CB8AC3E}">
        <p14:creationId xmlns:p14="http://schemas.microsoft.com/office/powerpoint/2010/main" val="1493259136"/>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pp_features">
    <p:spTree>
      <p:nvGrpSpPr>
        <p:cNvPr id="1" name=""/>
        <p:cNvGrpSpPr/>
        <p:nvPr/>
      </p:nvGrpSpPr>
      <p:grpSpPr>
        <a:xfrm>
          <a:off x="0" y="0"/>
          <a:ext cx="0" cy="0"/>
          <a:chOff x="0" y="0"/>
          <a:chExt cx="0" cy="0"/>
        </a:xfrm>
      </p:grpSpPr>
      <p:sp>
        <p:nvSpPr>
          <p:cNvPr id="27" name="Picture Placeholder 2"/>
          <p:cNvSpPr>
            <a:spLocks noGrp="1" noChangeAspect="1"/>
          </p:cNvSpPr>
          <p:nvPr>
            <p:ph type="pic" sz="quarter" idx="13"/>
          </p:nvPr>
        </p:nvSpPr>
        <p:spPr>
          <a:xfrm>
            <a:off x="-5" y="-1"/>
            <a:ext cx="24377651" cy="6460436"/>
          </a:xfrm>
        </p:spPr>
        <p:txBody>
          <a:bodyPr rtlCol="0">
            <a:normAutofit/>
          </a:bodyPr>
          <a:lstStyle>
            <a:lvl1pPr marL="0" indent="0">
              <a:buNone/>
              <a:defRPr sz="2000">
                <a:latin typeface="Raleway Light"/>
                <a:cs typeface="Raleway Light"/>
              </a:defRPr>
            </a:lvl1pPr>
          </a:lstStyle>
          <a:p>
            <a:pPr lvl="0"/>
            <a:endParaRPr lang="en-US" noProof="0" dirty="0"/>
          </a:p>
        </p:txBody>
      </p:sp>
      <p:sp>
        <p:nvSpPr>
          <p:cNvPr id="31" name="Picture Placeholder 2"/>
          <p:cNvSpPr>
            <a:spLocks noGrp="1" noChangeAspect="1"/>
          </p:cNvSpPr>
          <p:nvPr>
            <p:ph type="pic" sz="quarter" idx="11"/>
          </p:nvPr>
        </p:nvSpPr>
        <p:spPr>
          <a:xfrm>
            <a:off x="3070977" y="2466755"/>
            <a:ext cx="4720487" cy="8450345"/>
          </a:xfrm>
        </p:spPr>
        <p:txBody>
          <a:bodyPr rtlCol="0">
            <a:normAutofit/>
          </a:bodyPr>
          <a:lstStyle>
            <a:lvl1pPr marL="0" indent="0">
              <a:buNone/>
              <a:defRPr sz="2000">
                <a:latin typeface="Raleway Light"/>
                <a:cs typeface="Raleway Light"/>
              </a:defRPr>
            </a:lvl1pPr>
          </a:lstStyle>
          <a:p>
            <a:pPr lvl="0"/>
            <a:endParaRPr lang="en-US" noProof="0" dirty="0"/>
          </a:p>
        </p:txBody>
      </p:sp>
    </p:spTree>
    <p:extLst>
      <p:ext uri="{BB962C8B-B14F-4D97-AF65-F5344CB8AC3E}">
        <p14:creationId xmlns:p14="http://schemas.microsoft.com/office/powerpoint/2010/main" val="3665903197"/>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app_features">
    <p:spTree>
      <p:nvGrpSpPr>
        <p:cNvPr id="1" name=""/>
        <p:cNvGrpSpPr/>
        <p:nvPr/>
      </p:nvGrpSpPr>
      <p:grpSpPr>
        <a:xfrm>
          <a:off x="0" y="0"/>
          <a:ext cx="0" cy="0"/>
          <a:chOff x="0" y="0"/>
          <a:chExt cx="0" cy="0"/>
        </a:xfrm>
      </p:grpSpPr>
      <p:sp>
        <p:nvSpPr>
          <p:cNvPr id="27" name="Picture Placeholder 2"/>
          <p:cNvSpPr>
            <a:spLocks noGrp="1" noChangeAspect="1"/>
          </p:cNvSpPr>
          <p:nvPr>
            <p:ph type="pic" sz="quarter" idx="13"/>
          </p:nvPr>
        </p:nvSpPr>
        <p:spPr>
          <a:xfrm>
            <a:off x="-5" y="-1"/>
            <a:ext cx="24377651" cy="6460436"/>
          </a:xfrm>
        </p:spPr>
        <p:txBody>
          <a:bodyPr rtlCol="0">
            <a:normAutofit/>
          </a:bodyPr>
          <a:lstStyle>
            <a:lvl1pPr marL="0" indent="0">
              <a:buNone/>
              <a:defRPr sz="2000">
                <a:latin typeface="Raleway Light"/>
                <a:cs typeface="Raleway Light"/>
              </a:defRPr>
            </a:lvl1pPr>
          </a:lstStyle>
          <a:p>
            <a:pPr lvl="0"/>
            <a:endParaRPr lang="en-US" noProof="0" dirty="0"/>
          </a:p>
        </p:txBody>
      </p:sp>
    </p:spTree>
    <p:extLst>
      <p:ext uri="{BB962C8B-B14F-4D97-AF65-F5344CB8AC3E}">
        <p14:creationId xmlns:p14="http://schemas.microsoft.com/office/powerpoint/2010/main" val="163184095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o Footer 2">
    <p:spTree>
      <p:nvGrpSpPr>
        <p:cNvPr id="1" name=""/>
        <p:cNvGrpSpPr/>
        <p:nvPr/>
      </p:nvGrpSpPr>
      <p:grpSpPr>
        <a:xfrm>
          <a:off x="0" y="0"/>
          <a:ext cx="0" cy="0"/>
          <a:chOff x="0" y="0"/>
          <a:chExt cx="0" cy="0"/>
        </a:xfrm>
      </p:grpSpPr>
    </p:spTree>
    <p:extLst>
      <p:ext uri="{BB962C8B-B14F-4D97-AF65-F5344CB8AC3E}">
        <p14:creationId xmlns:p14="http://schemas.microsoft.com/office/powerpoint/2010/main" val="50802715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o Footer">
    <p:spTree>
      <p:nvGrpSpPr>
        <p:cNvPr id="1" name=""/>
        <p:cNvGrpSpPr/>
        <p:nvPr/>
      </p:nvGrpSpPr>
      <p:grpSpPr>
        <a:xfrm>
          <a:off x="0" y="0"/>
          <a:ext cx="0" cy="0"/>
          <a:chOff x="0" y="0"/>
          <a:chExt cx="0" cy="0"/>
        </a:xfrm>
      </p:grpSpPr>
      <p:sp>
        <p:nvSpPr>
          <p:cNvPr id="2" name="Rectangle 1"/>
          <p:cNvSpPr/>
          <p:nvPr userDrawn="1"/>
        </p:nvSpPr>
        <p:spPr>
          <a:xfrm>
            <a:off x="6025662" y="12520246"/>
            <a:ext cx="11723076" cy="9378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v</a:t>
            </a:r>
          </a:p>
        </p:txBody>
      </p:sp>
    </p:spTree>
    <p:extLst>
      <p:ext uri="{BB962C8B-B14F-4D97-AF65-F5344CB8AC3E}">
        <p14:creationId xmlns:p14="http://schemas.microsoft.com/office/powerpoint/2010/main" val="220415172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290502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434485"/>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7313300"/>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g Image Placeholder">
    <p:spTree>
      <p:nvGrpSpPr>
        <p:cNvPr id="1" name=""/>
        <p:cNvGrpSpPr/>
        <p:nvPr/>
      </p:nvGrpSpPr>
      <p:grpSpPr>
        <a:xfrm>
          <a:off x="0" y="0"/>
          <a:ext cx="0" cy="0"/>
          <a:chOff x="0" y="0"/>
          <a:chExt cx="0" cy="0"/>
        </a:xfrm>
      </p:grpSpPr>
      <p:sp>
        <p:nvSpPr>
          <p:cNvPr id="17" name="Picture Placeholder 13"/>
          <p:cNvSpPr>
            <a:spLocks noGrp="1" noChangeAspect="1"/>
          </p:cNvSpPr>
          <p:nvPr>
            <p:ph type="pic" sz="quarter" idx="13"/>
          </p:nvPr>
        </p:nvSpPr>
        <p:spPr>
          <a:xfrm>
            <a:off x="-3176" y="0"/>
            <a:ext cx="24377651" cy="13716000"/>
          </a:xfrm>
          <a:effectLst/>
        </p:spPr>
        <p:txBody>
          <a:bodyPr>
            <a:normAutofit/>
          </a:bodyPr>
          <a:lstStyle>
            <a:lvl1pPr marL="0" indent="0">
              <a:buNone/>
              <a:defRPr sz="42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735536113"/>
      </p:ext>
    </p:extLst>
  </p:cSld>
  <p:clrMapOvr>
    <a:masterClrMapping/>
  </p:clrMapOvr>
  <mc:AlternateContent xmlns:mc="http://schemas.openxmlformats.org/markup-compatibility/2006" xmlns:p14="http://schemas.microsoft.com/office/powerpoint/2010/main">
    <mc:Choice Requires="p14">
      <p:transition spd="slow" p14:dur="1500" advClick="0" advTm="3000">
        <p14:reveal/>
      </p:transition>
    </mc:Choice>
    <mc:Fallback xmlns="">
      <p:transition xmlns:p14="http://schemas.microsoft.com/office/powerpoint/2010/main" spd="slow" advClick="0" advTm="3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Support">
    <p:spTree>
      <p:nvGrpSpPr>
        <p:cNvPr id="1" name=""/>
        <p:cNvGrpSpPr/>
        <p:nvPr/>
      </p:nvGrpSpPr>
      <p:grpSpPr>
        <a:xfrm>
          <a:off x="0" y="0"/>
          <a:ext cx="0" cy="0"/>
          <a:chOff x="0" y="0"/>
          <a:chExt cx="0" cy="0"/>
        </a:xfrm>
      </p:grpSpPr>
      <p:sp>
        <p:nvSpPr>
          <p:cNvPr id="14" name="Picture Placeholder 13"/>
          <p:cNvSpPr>
            <a:spLocks noGrp="1" noChangeAspect="1"/>
          </p:cNvSpPr>
          <p:nvPr>
            <p:ph type="pic" sz="quarter" idx="10" hasCustomPrompt="1"/>
          </p:nvPr>
        </p:nvSpPr>
        <p:spPr>
          <a:xfrm>
            <a:off x="2735617" y="3206029"/>
            <a:ext cx="2519228" cy="2517622"/>
          </a:xfrm>
          <a:prstGeom prst="ellipse">
            <a:avLst/>
          </a:prstGeom>
        </p:spPr>
        <p:txBody>
          <a:bodyPr>
            <a:noAutofit/>
          </a:bodyPr>
          <a:lstStyle>
            <a:lvl1pPr marL="0" indent="0">
              <a:lnSpc>
                <a:spcPct val="130000"/>
              </a:lnSpc>
              <a:buNone/>
              <a:defRPr sz="2400" baseline="0"/>
            </a:lvl1pPr>
          </a:lstStyle>
          <a:p>
            <a:r>
              <a:rPr lang="en-US" dirty="0"/>
              <a:t>Drag  Your Picture Here</a:t>
            </a:r>
          </a:p>
        </p:txBody>
      </p:sp>
      <p:sp>
        <p:nvSpPr>
          <p:cNvPr id="75" name="Picture Placeholder 13"/>
          <p:cNvSpPr>
            <a:spLocks noGrp="1" noChangeAspect="1"/>
          </p:cNvSpPr>
          <p:nvPr>
            <p:ph type="pic" sz="quarter" idx="11" hasCustomPrompt="1"/>
          </p:nvPr>
        </p:nvSpPr>
        <p:spPr>
          <a:xfrm>
            <a:off x="8266908" y="3185107"/>
            <a:ext cx="2519228" cy="2517622"/>
          </a:xfrm>
          <a:prstGeom prst="ellipse">
            <a:avLst/>
          </a:prstGeom>
        </p:spPr>
        <p:txBody>
          <a:bodyPr>
            <a:normAutofit/>
          </a:bodyPr>
          <a:lstStyle>
            <a:lvl1pPr marL="0" indent="0">
              <a:lnSpc>
                <a:spcPct val="130000"/>
              </a:lnSpc>
              <a:buNone/>
              <a:defRPr sz="2400"/>
            </a:lvl1pPr>
          </a:lstStyle>
          <a:p>
            <a:r>
              <a:rPr lang="en-US" dirty="0"/>
              <a:t>Drag  Your Picture Here</a:t>
            </a:r>
          </a:p>
        </p:txBody>
      </p:sp>
      <p:sp>
        <p:nvSpPr>
          <p:cNvPr id="76" name="Picture Placeholder 13"/>
          <p:cNvSpPr>
            <a:spLocks noGrp="1" noChangeAspect="1"/>
          </p:cNvSpPr>
          <p:nvPr>
            <p:ph type="pic" sz="quarter" idx="12" hasCustomPrompt="1"/>
          </p:nvPr>
        </p:nvSpPr>
        <p:spPr>
          <a:xfrm>
            <a:off x="13676411" y="3218013"/>
            <a:ext cx="2519228" cy="2517622"/>
          </a:xfrm>
          <a:prstGeom prst="ellipse">
            <a:avLst/>
          </a:prstGeom>
        </p:spPr>
        <p:txBody>
          <a:bodyPr>
            <a:normAutofit/>
          </a:bodyPr>
          <a:lstStyle>
            <a:lvl1pPr marL="0" marR="0" indent="0" algn="l" defTabSz="1828434" rtl="0" eaLnBrk="1" fontAlgn="auto" latinLnBrk="0" hangingPunct="1">
              <a:lnSpc>
                <a:spcPct val="130000"/>
              </a:lnSpc>
              <a:spcBef>
                <a:spcPts val="2000"/>
              </a:spcBef>
              <a:spcAft>
                <a:spcPts val="0"/>
              </a:spcAft>
              <a:buClrTx/>
              <a:buSzTx/>
              <a:buFont typeface="Arial" panose="020B0604020202020204" pitchFamily="34" charset="0"/>
              <a:buNone/>
              <a:tabLst/>
              <a:defRPr sz="2400"/>
            </a:lvl1pPr>
          </a:lstStyle>
          <a:p>
            <a:r>
              <a:rPr lang="en-US" dirty="0"/>
              <a:t>Drag  Your Picture Here</a:t>
            </a:r>
          </a:p>
          <a:p>
            <a:endParaRPr lang="en-US" dirty="0"/>
          </a:p>
        </p:txBody>
      </p:sp>
      <p:sp>
        <p:nvSpPr>
          <p:cNvPr id="77" name="Picture Placeholder 13"/>
          <p:cNvSpPr>
            <a:spLocks noGrp="1" noChangeAspect="1"/>
          </p:cNvSpPr>
          <p:nvPr>
            <p:ph type="pic" sz="quarter" idx="13" hasCustomPrompt="1"/>
          </p:nvPr>
        </p:nvSpPr>
        <p:spPr>
          <a:xfrm>
            <a:off x="19123672" y="3218013"/>
            <a:ext cx="2519228" cy="2517622"/>
          </a:xfrm>
          <a:prstGeom prst="ellipse">
            <a:avLst/>
          </a:prstGeom>
        </p:spPr>
        <p:txBody>
          <a:bodyPr>
            <a:normAutofit/>
          </a:bodyPr>
          <a:lstStyle>
            <a:lvl1pPr marL="0" marR="0" indent="0" algn="l" defTabSz="1828434" rtl="0" eaLnBrk="1" fontAlgn="auto" latinLnBrk="0" hangingPunct="1">
              <a:lnSpc>
                <a:spcPct val="130000"/>
              </a:lnSpc>
              <a:spcBef>
                <a:spcPts val="2000"/>
              </a:spcBef>
              <a:spcAft>
                <a:spcPts val="0"/>
              </a:spcAft>
              <a:buClrTx/>
              <a:buSzTx/>
              <a:buFont typeface="Arial" panose="020B0604020202020204" pitchFamily="34" charset="0"/>
              <a:buNone/>
              <a:tabLst/>
              <a:defRPr sz="2400"/>
            </a:lvl1pPr>
          </a:lstStyle>
          <a:p>
            <a:r>
              <a:rPr lang="en-US" dirty="0"/>
              <a:t>Drag  Your Picture Here</a:t>
            </a:r>
          </a:p>
          <a:p>
            <a:endParaRPr lang="en-US" dirty="0"/>
          </a:p>
        </p:txBody>
      </p:sp>
      <p:sp>
        <p:nvSpPr>
          <p:cNvPr id="78" name="Picture Placeholder 13"/>
          <p:cNvSpPr>
            <a:spLocks noGrp="1" noChangeAspect="1"/>
          </p:cNvSpPr>
          <p:nvPr>
            <p:ph type="pic" sz="quarter" idx="14" hasCustomPrompt="1"/>
          </p:nvPr>
        </p:nvSpPr>
        <p:spPr>
          <a:xfrm>
            <a:off x="16424238" y="8108515"/>
            <a:ext cx="2519228" cy="2517622"/>
          </a:xfrm>
          <a:prstGeom prst="ellipse">
            <a:avLst/>
          </a:prstGeom>
        </p:spPr>
        <p:txBody>
          <a:bodyPr>
            <a:normAutofit/>
          </a:bodyPr>
          <a:lstStyle>
            <a:lvl1pPr>
              <a:lnSpc>
                <a:spcPct val="130000"/>
              </a:lnSpc>
              <a:defRPr sz="2400"/>
            </a:lvl1pPr>
          </a:lstStyle>
          <a:p>
            <a:r>
              <a:rPr lang="en-US" dirty="0"/>
              <a:t>Drag  Your Picture Here</a:t>
            </a:r>
          </a:p>
        </p:txBody>
      </p:sp>
      <p:sp>
        <p:nvSpPr>
          <p:cNvPr id="79" name="Picture Placeholder 13"/>
          <p:cNvSpPr>
            <a:spLocks noGrp="1" noChangeAspect="1"/>
          </p:cNvSpPr>
          <p:nvPr>
            <p:ph type="pic" sz="quarter" idx="15" hasCustomPrompt="1"/>
          </p:nvPr>
        </p:nvSpPr>
        <p:spPr>
          <a:xfrm>
            <a:off x="10996206" y="8108515"/>
            <a:ext cx="2519228" cy="2517622"/>
          </a:xfrm>
          <a:prstGeom prst="ellipse">
            <a:avLst/>
          </a:prstGeom>
        </p:spPr>
        <p:txBody>
          <a:bodyPr>
            <a:normAutofit/>
          </a:bodyPr>
          <a:lstStyle>
            <a:lvl1pPr marL="0" marR="0" indent="0" algn="l" defTabSz="1828434" rtl="0" eaLnBrk="1" fontAlgn="auto" latinLnBrk="0" hangingPunct="1">
              <a:lnSpc>
                <a:spcPct val="130000"/>
              </a:lnSpc>
              <a:spcBef>
                <a:spcPts val="2000"/>
              </a:spcBef>
              <a:spcAft>
                <a:spcPts val="0"/>
              </a:spcAft>
              <a:buClrTx/>
              <a:buSzTx/>
              <a:buFont typeface="Arial" panose="020B0604020202020204" pitchFamily="34" charset="0"/>
              <a:buNone/>
              <a:tabLst/>
              <a:defRPr sz="2400"/>
            </a:lvl1pPr>
          </a:lstStyle>
          <a:p>
            <a:r>
              <a:rPr lang="en-US" dirty="0"/>
              <a:t>Drag  Your Picture Here</a:t>
            </a:r>
          </a:p>
          <a:p>
            <a:endParaRPr lang="en-US" dirty="0"/>
          </a:p>
        </p:txBody>
      </p:sp>
      <p:sp>
        <p:nvSpPr>
          <p:cNvPr id="80" name="Picture Placeholder 13"/>
          <p:cNvSpPr>
            <a:spLocks noGrp="1" noChangeAspect="1"/>
          </p:cNvSpPr>
          <p:nvPr>
            <p:ph type="pic" sz="quarter" idx="16" hasCustomPrompt="1"/>
          </p:nvPr>
        </p:nvSpPr>
        <p:spPr>
          <a:xfrm>
            <a:off x="5510708" y="8080093"/>
            <a:ext cx="2519228" cy="2517622"/>
          </a:xfrm>
          <a:prstGeom prst="ellipse">
            <a:avLst/>
          </a:prstGeom>
        </p:spPr>
        <p:txBody>
          <a:bodyPr>
            <a:normAutofit/>
          </a:bodyPr>
          <a:lstStyle>
            <a:lvl1pPr marL="0" marR="0" indent="0" algn="l" defTabSz="1828434" rtl="0" eaLnBrk="1" fontAlgn="auto" latinLnBrk="0" hangingPunct="1">
              <a:lnSpc>
                <a:spcPct val="130000"/>
              </a:lnSpc>
              <a:spcBef>
                <a:spcPts val="2000"/>
              </a:spcBef>
              <a:spcAft>
                <a:spcPts val="0"/>
              </a:spcAft>
              <a:buClrTx/>
              <a:buSzTx/>
              <a:buFont typeface="Arial" panose="020B0604020202020204" pitchFamily="34" charset="0"/>
              <a:buNone/>
              <a:tabLst/>
              <a:defRPr sz="2400"/>
            </a:lvl1pPr>
          </a:lstStyle>
          <a:p>
            <a:r>
              <a:rPr lang="en-US" dirty="0"/>
              <a:t>Drag  Your Picture Here</a:t>
            </a:r>
          </a:p>
          <a:p>
            <a:endParaRPr lang="en-US" dirty="0"/>
          </a:p>
        </p:txBody>
      </p:sp>
    </p:spTree>
    <p:extLst>
      <p:ext uri="{BB962C8B-B14F-4D97-AF65-F5344CB8AC3E}">
        <p14:creationId xmlns:p14="http://schemas.microsoft.com/office/powerpoint/2010/main" val="4004524204"/>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5964" y="730259"/>
            <a:ext cx="21025723" cy="2651126"/>
          </a:xfrm>
          <a:prstGeom prst="rect">
            <a:avLst/>
          </a:prstGeom>
        </p:spPr>
        <p:txBody>
          <a:bodyPr vert="horz" lIns="182843" tIns="91422" rIns="182843" bIns="91422" rtlCol="0" anchor="ctr">
            <a:normAutofit/>
          </a:bodyPr>
          <a:lstStyle/>
          <a:p>
            <a:r>
              <a:rPr lang="en-US" dirty="0"/>
              <a:t>Click to edit Master title style</a:t>
            </a:r>
          </a:p>
        </p:txBody>
      </p:sp>
      <p:sp>
        <p:nvSpPr>
          <p:cNvPr id="3" name="Text Placeholder 2"/>
          <p:cNvSpPr>
            <a:spLocks noGrp="1"/>
          </p:cNvSpPr>
          <p:nvPr>
            <p:ph type="body" idx="1"/>
          </p:nvPr>
        </p:nvSpPr>
        <p:spPr>
          <a:xfrm>
            <a:off x="1675964" y="3651250"/>
            <a:ext cx="21025723" cy="8702676"/>
          </a:xfrm>
          <a:prstGeom prst="rect">
            <a:avLst/>
          </a:prstGeom>
        </p:spPr>
        <p:txBody>
          <a:bodyPr vert="horz" lIns="182843" tIns="91422" rIns="182843" bIns="9142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Box 11"/>
          <p:cNvSpPr txBox="1"/>
          <p:nvPr userDrawn="1"/>
        </p:nvSpPr>
        <p:spPr>
          <a:xfrm>
            <a:off x="23109564" y="607069"/>
            <a:ext cx="808407" cy="615480"/>
          </a:xfrm>
          <a:prstGeom prst="rect">
            <a:avLst/>
          </a:prstGeom>
          <a:noFill/>
        </p:spPr>
        <p:txBody>
          <a:bodyPr wrap="none" lIns="182807" tIns="91404" rIns="182807" bIns="91404" rtlCol="0">
            <a:spAutoFit/>
          </a:bodyPr>
          <a:lstStyle/>
          <a:p>
            <a:pPr algn="ctr"/>
            <a:fld id="{260E2A6B-A809-4840-BF14-8648BC0BDF87}" type="slidenum">
              <a:rPr lang="id-ID" sz="2800" b="0" i="0" smtClean="0">
                <a:solidFill>
                  <a:schemeClr val="bg1"/>
                </a:solidFill>
                <a:latin typeface="Lato" charset="0"/>
                <a:ea typeface="Lato" charset="0"/>
                <a:cs typeface="Lato" charset="0"/>
              </a:rPr>
              <a:pPr algn="ctr"/>
              <a:t>‹#›</a:t>
            </a:fld>
            <a:endParaRPr lang="id-ID" sz="2800" b="0" i="0" dirty="0">
              <a:solidFill>
                <a:schemeClr val="bg1"/>
              </a:solidFill>
              <a:latin typeface="Lato" charset="0"/>
              <a:ea typeface="Lato" charset="0"/>
              <a:cs typeface="Lato" charset="0"/>
            </a:endParaRPr>
          </a:p>
        </p:txBody>
      </p:sp>
    </p:spTree>
    <p:extLst>
      <p:ext uri="{BB962C8B-B14F-4D97-AF65-F5344CB8AC3E}">
        <p14:creationId xmlns:p14="http://schemas.microsoft.com/office/powerpoint/2010/main" val="1422848046"/>
      </p:ext>
    </p:extLst>
  </p:cSld>
  <p:clrMap bg1="lt1" tx1="dk1" bg2="lt2" tx2="dk2" accent1="accent1" accent2="accent2" accent3="accent3" accent4="accent4" accent5="accent5" accent6="accent6" hlink="hlink" folHlink="folHlink"/>
  <p:sldLayoutIdLst>
    <p:sldLayoutId id="2147483762" r:id="rId1"/>
    <p:sldLayoutId id="2147483747" r:id="rId2"/>
    <p:sldLayoutId id="2147483788" r:id="rId3"/>
    <p:sldLayoutId id="2147483748" r:id="rId4"/>
    <p:sldLayoutId id="2147483749" r:id="rId5"/>
    <p:sldLayoutId id="2147483657" r:id="rId6"/>
    <p:sldLayoutId id="2147483746" r:id="rId7"/>
    <p:sldLayoutId id="2147483752" r:id="rId8"/>
    <p:sldLayoutId id="2147483736" r:id="rId9"/>
    <p:sldLayoutId id="2147483715" r:id="rId10"/>
    <p:sldLayoutId id="2147483768" r:id="rId11"/>
    <p:sldLayoutId id="2147483714" r:id="rId12"/>
    <p:sldLayoutId id="2147483709" r:id="rId13"/>
    <p:sldLayoutId id="2147483694" r:id="rId14"/>
    <p:sldLayoutId id="2147483722" r:id="rId15"/>
    <p:sldLayoutId id="2147483737" r:id="rId16"/>
    <p:sldLayoutId id="2147483781" r:id="rId17"/>
    <p:sldLayoutId id="2147483770" r:id="rId18"/>
    <p:sldLayoutId id="2147483771" r:id="rId19"/>
    <p:sldLayoutId id="2147483766" r:id="rId20"/>
    <p:sldLayoutId id="2147483787" r:id="rId21"/>
    <p:sldLayoutId id="2147483780" r:id="rId22"/>
    <p:sldLayoutId id="2147483786" r:id="rId23"/>
  </p:sldLayoutIdLst>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hf hdr="0" ftr="0" dt="0"/>
  <p:txStyles>
    <p:titleStyle>
      <a:lvl1pPr algn="l" defTabSz="1828434" rtl="0" eaLnBrk="1" latinLnBrk="0" hangingPunct="1">
        <a:lnSpc>
          <a:spcPct val="90000"/>
        </a:lnSpc>
        <a:spcBef>
          <a:spcPct val="0"/>
        </a:spcBef>
        <a:buNone/>
        <a:defRPr lang="en-US" sz="6000" kern="1200">
          <a:solidFill>
            <a:schemeClr val="tx1"/>
          </a:solidFill>
          <a:latin typeface="Lato" panose="020F0502020204030203" pitchFamily="34" charset="0"/>
          <a:ea typeface="+mj-ea"/>
          <a:cs typeface="+mj-cs"/>
        </a:defRPr>
      </a:lvl1pPr>
    </p:titleStyle>
    <p:bodyStyle>
      <a:lvl1pPr marL="457109" indent="-457109" algn="l" defTabSz="1828434" rtl="0" eaLnBrk="1" latinLnBrk="0" hangingPunct="1">
        <a:lnSpc>
          <a:spcPct val="90000"/>
        </a:lnSpc>
        <a:spcBef>
          <a:spcPts val="2000"/>
        </a:spcBef>
        <a:buFont typeface="Arial" panose="020B0604020202020204" pitchFamily="34" charset="0"/>
        <a:buChar char="•"/>
        <a:defRPr lang="en-US" sz="4800" kern="1200" dirty="0" smtClean="0">
          <a:solidFill>
            <a:schemeClr val="tx1"/>
          </a:solidFill>
          <a:effectLst/>
          <a:latin typeface="Lato" panose="020F0502020204030203" pitchFamily="34" charset="0"/>
          <a:ea typeface="+mn-ea"/>
          <a:cs typeface="+mn-cs"/>
        </a:defRPr>
      </a:lvl1pPr>
      <a:lvl2pPr marL="1371326" indent="-457109" algn="l" defTabSz="1828434" rtl="0" eaLnBrk="1" latinLnBrk="0" hangingPunct="1">
        <a:lnSpc>
          <a:spcPct val="90000"/>
        </a:lnSpc>
        <a:spcBef>
          <a:spcPts val="1000"/>
        </a:spcBef>
        <a:buFont typeface="Arial" panose="020B0604020202020204" pitchFamily="34" charset="0"/>
        <a:buChar char="•"/>
        <a:defRPr lang="en-US" sz="4000" kern="1200" dirty="0" smtClean="0">
          <a:solidFill>
            <a:schemeClr val="tx1"/>
          </a:solidFill>
          <a:effectLst/>
          <a:latin typeface="Lato" panose="020F0502020204030203" pitchFamily="34" charset="0"/>
          <a:ea typeface="+mn-ea"/>
          <a:cs typeface="+mn-cs"/>
        </a:defRPr>
      </a:lvl2pPr>
      <a:lvl3pPr marL="2285543" indent="-457109" algn="l" defTabSz="1828434" rtl="0" eaLnBrk="1" latinLnBrk="0" hangingPunct="1">
        <a:lnSpc>
          <a:spcPct val="90000"/>
        </a:lnSpc>
        <a:spcBef>
          <a:spcPts val="1000"/>
        </a:spcBef>
        <a:buFont typeface="Arial" panose="020B0604020202020204" pitchFamily="34" charset="0"/>
        <a:buChar char="•"/>
        <a:defRPr lang="en-US" sz="3600" kern="1200" dirty="0" smtClean="0">
          <a:solidFill>
            <a:schemeClr val="tx1"/>
          </a:solidFill>
          <a:effectLst/>
          <a:latin typeface="Lato" panose="020F0502020204030203" pitchFamily="34" charset="0"/>
          <a:ea typeface="+mn-ea"/>
          <a:cs typeface="+mn-cs"/>
        </a:defRPr>
      </a:lvl3pPr>
      <a:lvl4pPr marL="3199760" indent="-457109" algn="l" defTabSz="1828434" rtl="0" eaLnBrk="1" latinLnBrk="0" hangingPunct="1">
        <a:lnSpc>
          <a:spcPct val="90000"/>
        </a:lnSpc>
        <a:spcBef>
          <a:spcPts val="1000"/>
        </a:spcBef>
        <a:buFont typeface="Arial" panose="020B0604020202020204" pitchFamily="34" charset="0"/>
        <a:buChar char="•"/>
        <a:defRPr lang="en-US" sz="3200" kern="1200" dirty="0" smtClean="0">
          <a:solidFill>
            <a:schemeClr val="tx1"/>
          </a:solidFill>
          <a:effectLst/>
          <a:latin typeface="Lato" panose="020F0502020204030203" pitchFamily="34" charset="0"/>
          <a:ea typeface="+mn-ea"/>
          <a:cs typeface="+mn-cs"/>
        </a:defRPr>
      </a:lvl4pPr>
      <a:lvl5pPr marL="4113977" indent="-457109" algn="l" defTabSz="1828434" rtl="0" eaLnBrk="1" latinLnBrk="0" hangingPunct="1">
        <a:lnSpc>
          <a:spcPct val="90000"/>
        </a:lnSpc>
        <a:spcBef>
          <a:spcPts val="1000"/>
        </a:spcBef>
        <a:buFont typeface="Arial" panose="020B0604020202020204" pitchFamily="34" charset="0"/>
        <a:buChar char="•"/>
        <a:defRPr lang="en-US" sz="3200" kern="1200" dirty="0">
          <a:solidFill>
            <a:schemeClr val="tx1"/>
          </a:solidFill>
          <a:effectLst/>
          <a:latin typeface="Lato" panose="020F0502020204030203" pitchFamily="34" charset="0"/>
          <a:ea typeface="+mn-ea"/>
          <a:cs typeface="+mn-cs"/>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Ocean.jpeg"/>
          <p:cNvPicPr>
            <a:picLocks noGrp="1" noChangeAspect="1"/>
          </p:cNvPicPr>
          <p:nvPr>
            <p:ph type="pic" sz="quarter" idx="13"/>
          </p:nvPr>
        </p:nvPicPr>
        <p:blipFill>
          <a:blip r:embed="rId3">
            <a:alphaModFix/>
            <a:extLst>
              <a:ext uri="{28A0092B-C50C-407E-A947-70E740481C1C}">
                <a14:useLocalDpi xmlns:a14="http://schemas.microsoft.com/office/drawing/2010/main" val="0"/>
              </a:ext>
            </a:extLst>
          </a:blip>
          <a:srcRect l="1640" r="1640"/>
          <a:stretch>
            <a:fillRect/>
          </a:stretch>
        </p:blipFill>
        <p:spPr>
          <a:xfrm>
            <a:off x="3462" y="0"/>
            <a:ext cx="24377650" cy="13716000"/>
          </a:xfrm>
        </p:spPr>
      </p:pic>
      <p:sp>
        <p:nvSpPr>
          <p:cNvPr id="3" name="Rectangle 2"/>
          <p:cNvSpPr/>
          <p:nvPr/>
        </p:nvSpPr>
        <p:spPr>
          <a:xfrm>
            <a:off x="7642910" y="3117272"/>
            <a:ext cx="9074512" cy="7019637"/>
          </a:xfrm>
          <a:prstGeom prst="rect">
            <a:avLst/>
          </a:pr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en-US" sz="13800" dirty="0"/>
          </a:p>
        </p:txBody>
      </p:sp>
      <p:sp>
        <p:nvSpPr>
          <p:cNvPr id="21" name="Subtitle 2"/>
          <p:cNvSpPr txBox="1">
            <a:spLocks/>
          </p:cNvSpPr>
          <p:nvPr/>
        </p:nvSpPr>
        <p:spPr>
          <a:xfrm>
            <a:off x="6408908" y="6280550"/>
            <a:ext cx="11655185" cy="839116"/>
          </a:xfrm>
          <a:prstGeom prst="rect">
            <a:avLst/>
          </a:prstGeom>
        </p:spPr>
        <p:txBody>
          <a:bodyPr vert="horz" lIns="217490" tIns="108745" rIns="217490" bIns="108745" rtlCol="0">
            <a:no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endParaRPr lang="en-US" sz="2800" dirty="0">
              <a:solidFill>
                <a:schemeClr val="bg1"/>
              </a:solidFill>
              <a:latin typeface="Lato Regular"/>
              <a:cs typeface="Lato Regular"/>
            </a:endParaRPr>
          </a:p>
          <a:p>
            <a:r>
              <a:rPr lang="en-US" sz="2800" dirty="0">
                <a:solidFill>
                  <a:schemeClr val="bg1"/>
                </a:solidFill>
                <a:latin typeface="Lato Regular"/>
                <a:cs typeface="Lato Regular"/>
              </a:rPr>
              <a:t>Ben </a:t>
            </a:r>
            <a:r>
              <a:rPr lang="en-US" sz="2800" dirty="0" err="1">
                <a:solidFill>
                  <a:schemeClr val="bg1"/>
                </a:solidFill>
                <a:latin typeface="Lato Regular"/>
                <a:cs typeface="Lato Regular"/>
              </a:rPr>
              <a:t>Springgate</a:t>
            </a:r>
            <a:r>
              <a:rPr lang="en-US" sz="2800" dirty="0">
                <a:solidFill>
                  <a:schemeClr val="bg1"/>
                </a:solidFill>
                <a:latin typeface="Lato Regular"/>
                <a:cs typeface="Lato Regular"/>
              </a:rPr>
              <a:t>, MD, MPH</a:t>
            </a:r>
            <a:br>
              <a:rPr lang="en-US" sz="2800" dirty="0">
                <a:solidFill>
                  <a:schemeClr val="bg1"/>
                </a:solidFill>
                <a:latin typeface="Lato Regular"/>
                <a:cs typeface="Lato Regular"/>
              </a:rPr>
            </a:br>
            <a:r>
              <a:rPr lang="en-US" sz="2800" i="1" dirty="0">
                <a:solidFill>
                  <a:schemeClr val="bg1"/>
                </a:solidFill>
                <a:latin typeface="Lato Regular"/>
                <a:cs typeface="Lato Regular"/>
              </a:rPr>
              <a:t>LSUHSC School of Medicine</a:t>
            </a:r>
          </a:p>
          <a:p>
            <a:r>
              <a:rPr lang="en-US" sz="2800" i="1" dirty="0">
                <a:solidFill>
                  <a:schemeClr val="bg1"/>
                </a:solidFill>
                <a:latin typeface="Lato Regular"/>
                <a:cs typeface="Lato Regular"/>
              </a:rPr>
              <a:t>Jennifer Sato, MA, MSc</a:t>
            </a:r>
          </a:p>
          <a:p>
            <a:r>
              <a:rPr lang="en-US" sz="2800" i="1" dirty="0">
                <a:solidFill>
                  <a:schemeClr val="bg1"/>
                </a:solidFill>
                <a:latin typeface="Lato Regular"/>
                <a:cs typeface="Lato Regular"/>
              </a:rPr>
              <a:t>LSUHSC School of Medicine</a:t>
            </a:r>
          </a:p>
          <a:p>
            <a:endParaRPr lang="en-US" sz="2800" i="1" dirty="0">
              <a:solidFill>
                <a:schemeClr val="bg1"/>
              </a:solidFill>
              <a:latin typeface="Lato Regular"/>
              <a:cs typeface="Lato Regular"/>
            </a:endParaRPr>
          </a:p>
          <a:p>
            <a:endParaRPr lang="en-US" sz="2800" i="1" dirty="0">
              <a:solidFill>
                <a:schemeClr val="bg1"/>
              </a:solidFill>
              <a:latin typeface="Lato Regular"/>
              <a:cs typeface="Lato Regular"/>
            </a:endParaRPr>
          </a:p>
        </p:txBody>
      </p:sp>
      <p:sp>
        <p:nvSpPr>
          <p:cNvPr id="25" name="TextBox 24"/>
          <p:cNvSpPr txBox="1"/>
          <p:nvPr/>
        </p:nvSpPr>
        <p:spPr>
          <a:xfrm>
            <a:off x="9097607" y="5133331"/>
            <a:ext cx="6032421" cy="954107"/>
          </a:xfrm>
          <a:prstGeom prst="rect">
            <a:avLst/>
          </a:prstGeom>
          <a:noFill/>
        </p:spPr>
        <p:txBody>
          <a:bodyPr wrap="none" rtlCol="0">
            <a:spAutoFit/>
          </a:bodyPr>
          <a:lstStyle/>
          <a:p>
            <a:pPr algn="ctr"/>
            <a:r>
              <a:rPr lang="en-US" sz="2800" dirty="0">
                <a:solidFill>
                  <a:schemeClr val="bg2"/>
                </a:solidFill>
              </a:rPr>
              <a:t>Community Resilience Learning </a:t>
            </a:r>
          </a:p>
          <a:p>
            <a:pPr algn="ctr"/>
            <a:r>
              <a:rPr lang="en-US" sz="2800" dirty="0">
                <a:solidFill>
                  <a:schemeClr val="bg2"/>
                </a:solidFill>
              </a:rPr>
              <a:t>Collaborative and Research Network</a:t>
            </a:r>
          </a:p>
        </p:txBody>
      </p:sp>
      <p:pic>
        <p:nvPicPr>
          <p:cNvPr id="28" name="Picture 27" descr="lsuhealth.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84975" y="10326257"/>
            <a:ext cx="3810000" cy="914400"/>
          </a:xfrm>
          <a:prstGeom prst="rect">
            <a:avLst/>
          </a:prstGeom>
        </p:spPr>
      </p:pic>
      <p:sp>
        <p:nvSpPr>
          <p:cNvPr id="2" name="TextBox 1"/>
          <p:cNvSpPr txBox="1"/>
          <p:nvPr/>
        </p:nvSpPr>
        <p:spPr>
          <a:xfrm>
            <a:off x="9311256" y="3579091"/>
            <a:ext cx="5911132" cy="2123658"/>
          </a:xfrm>
          <a:prstGeom prst="rect">
            <a:avLst/>
          </a:prstGeom>
          <a:noFill/>
        </p:spPr>
        <p:txBody>
          <a:bodyPr wrap="square" rtlCol="0">
            <a:spAutoFit/>
          </a:bodyPr>
          <a:lstStyle/>
          <a:p>
            <a:r>
              <a:rPr lang="en-US" sz="9600" dirty="0">
                <a:solidFill>
                  <a:schemeClr val="bg1"/>
                </a:solidFill>
              </a:rPr>
              <a:t>C-LEARN</a:t>
            </a:r>
          </a:p>
          <a:p>
            <a:endParaRPr lang="en-US" dirty="0"/>
          </a:p>
        </p:txBody>
      </p:sp>
    </p:spTree>
    <p:extLst>
      <p:ext uri="{BB962C8B-B14F-4D97-AF65-F5344CB8AC3E}">
        <p14:creationId xmlns:p14="http://schemas.microsoft.com/office/powerpoint/2010/main" val="13124588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Ocean.jpeg"/>
          <p:cNvPicPr>
            <a:picLocks noChangeAspect="1"/>
          </p:cNvPicPr>
          <p:nvPr/>
        </p:nvPicPr>
        <p:blipFill>
          <a:blip r:embed="rId2">
            <a:alphaModFix amt="15000"/>
            <a:extLst>
              <a:ext uri="{28A0092B-C50C-407E-A947-70E740481C1C}">
                <a14:useLocalDpi xmlns:a14="http://schemas.microsoft.com/office/drawing/2010/main" val="0"/>
              </a:ext>
            </a:extLst>
          </a:blip>
          <a:stretch>
            <a:fillRect/>
          </a:stretch>
        </p:blipFill>
        <p:spPr>
          <a:xfrm>
            <a:off x="-1590521" y="461848"/>
            <a:ext cx="25968171" cy="14131636"/>
          </a:xfrm>
          <a:prstGeom prst="rect">
            <a:avLst/>
          </a:prstGeom>
        </p:spPr>
      </p:pic>
      <p:sp>
        <p:nvSpPr>
          <p:cNvPr id="18" name="TextBox 17"/>
          <p:cNvSpPr txBox="1"/>
          <p:nvPr/>
        </p:nvSpPr>
        <p:spPr>
          <a:xfrm>
            <a:off x="6049677" y="665339"/>
            <a:ext cx="15332001" cy="2800749"/>
          </a:xfrm>
          <a:prstGeom prst="rect">
            <a:avLst/>
          </a:prstGeom>
          <a:noFill/>
        </p:spPr>
        <p:txBody>
          <a:bodyPr wrap="square" lIns="91422" tIns="45711" rIns="91422" bIns="45711" rtlCol="0">
            <a:spAutoFit/>
          </a:bodyPr>
          <a:lstStyle/>
          <a:p>
            <a:pPr algn="ctr"/>
            <a:r>
              <a:rPr lang="id-ID" sz="8800" b="1" dirty="0">
                <a:solidFill>
                  <a:schemeClr val="tx2"/>
                </a:solidFill>
                <a:latin typeface="Lato Regular"/>
                <a:cs typeface="Lato Regular"/>
              </a:rPr>
              <a:t>About the C-LEARN Study</a:t>
            </a:r>
          </a:p>
        </p:txBody>
      </p:sp>
      <p:grpSp>
        <p:nvGrpSpPr>
          <p:cNvPr id="7" name="Group 6"/>
          <p:cNvGrpSpPr/>
          <p:nvPr/>
        </p:nvGrpSpPr>
        <p:grpSpPr>
          <a:xfrm>
            <a:off x="3532821" y="2382500"/>
            <a:ext cx="21058415" cy="4129138"/>
            <a:chOff x="1108338" y="2336318"/>
            <a:chExt cx="16809784" cy="4129138"/>
          </a:xfrm>
        </p:grpSpPr>
        <p:sp>
          <p:nvSpPr>
            <p:cNvPr id="15" name="Rectangle 14"/>
            <p:cNvSpPr/>
            <p:nvPr/>
          </p:nvSpPr>
          <p:spPr>
            <a:xfrm>
              <a:off x="1108338" y="2336318"/>
              <a:ext cx="16809784" cy="4129138"/>
            </a:xfrm>
            <a:prstGeom prst="rect">
              <a:avLst/>
            </a:prstGeom>
            <a:solidFill>
              <a:schemeClr val="accent1">
                <a:lumMod val="7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en-US" sz="13800" dirty="0"/>
            </a:p>
          </p:txBody>
        </p:sp>
        <p:sp>
          <p:nvSpPr>
            <p:cNvPr id="3" name="TextBox 2"/>
            <p:cNvSpPr txBox="1"/>
            <p:nvPr/>
          </p:nvSpPr>
          <p:spPr>
            <a:xfrm>
              <a:off x="1824138" y="2958088"/>
              <a:ext cx="15793808" cy="3139321"/>
            </a:xfrm>
            <a:prstGeom prst="rect">
              <a:avLst/>
            </a:prstGeom>
            <a:noFill/>
          </p:spPr>
          <p:txBody>
            <a:bodyPr wrap="square" rtlCol="0">
              <a:spAutoFit/>
            </a:bodyPr>
            <a:lstStyle/>
            <a:p>
              <a:r>
                <a:rPr lang="en-US" sz="5400" dirty="0">
                  <a:solidFill>
                    <a:schemeClr val="bg1"/>
                  </a:solidFill>
                </a:rPr>
                <a:t>Community-academic partnership focused on learning how to enhance resilience in communities affected by disasters and climate change. </a:t>
              </a:r>
            </a:p>
            <a:p>
              <a:endParaRPr lang="en-US" dirty="0"/>
            </a:p>
          </p:txBody>
        </p:sp>
      </p:grpSp>
      <p:sp>
        <p:nvSpPr>
          <p:cNvPr id="5" name="Rectangle 4"/>
          <p:cNvSpPr/>
          <p:nvPr/>
        </p:nvSpPr>
        <p:spPr>
          <a:xfrm>
            <a:off x="3625188" y="6992022"/>
            <a:ext cx="21196951" cy="5317209"/>
          </a:xfrm>
          <a:prstGeom prst="rect">
            <a:avLst/>
          </a:prstGeom>
          <a:solidFill>
            <a:schemeClr val="accent1">
              <a:lumMod val="7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en-US" sz="13800" dirty="0"/>
          </a:p>
        </p:txBody>
      </p:sp>
      <p:sp>
        <p:nvSpPr>
          <p:cNvPr id="2" name="TextBox 1"/>
          <p:cNvSpPr txBox="1"/>
          <p:nvPr/>
        </p:nvSpPr>
        <p:spPr>
          <a:xfrm>
            <a:off x="4568568" y="7527666"/>
            <a:ext cx="19809081" cy="4504612"/>
          </a:xfrm>
          <a:prstGeom prst="rect">
            <a:avLst/>
          </a:prstGeom>
          <a:noFill/>
        </p:spPr>
        <p:txBody>
          <a:bodyPr wrap="square" rtlCol="0">
            <a:spAutoFit/>
          </a:bodyPr>
          <a:lstStyle/>
          <a:p>
            <a:r>
              <a:rPr lang="en-US" sz="4200" dirty="0">
                <a:solidFill>
                  <a:schemeClr val="bg1"/>
                </a:solidFill>
              </a:rPr>
              <a:t>We are engaging urban and rural communities in South Louisiana to test approaches to improve community and individual resilience.</a:t>
            </a:r>
          </a:p>
          <a:p>
            <a:endParaRPr lang="en-US" sz="4200" dirty="0">
              <a:solidFill>
                <a:schemeClr val="bg1"/>
              </a:solidFill>
            </a:endParaRPr>
          </a:p>
          <a:p>
            <a:r>
              <a:rPr lang="en-US" sz="4200" dirty="0">
                <a:solidFill>
                  <a:schemeClr val="bg1"/>
                </a:solidFill>
              </a:rPr>
              <a:t>We will test both training and coalition approaches to promote community resilience, while also assessing the added value of mobile technology based resources and tools for individuals. </a:t>
            </a:r>
          </a:p>
          <a:p>
            <a:endParaRPr lang="en-US" sz="4200" dirty="0">
              <a:solidFill>
                <a:schemeClr val="bg1"/>
              </a:solidFill>
            </a:endParaRPr>
          </a:p>
        </p:txBody>
      </p:sp>
      <p:sp>
        <p:nvSpPr>
          <p:cNvPr id="10" name="Round Diagonal Corner Rectangle 9"/>
          <p:cNvSpPr/>
          <p:nvPr/>
        </p:nvSpPr>
        <p:spPr>
          <a:xfrm rot="5400000">
            <a:off x="581706" y="3004609"/>
            <a:ext cx="2602435" cy="2601757"/>
          </a:xfrm>
          <a:prstGeom prst="round2DiagRect">
            <a:avLst>
              <a:gd name="adj1" fmla="val 18841"/>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a:p>
        </p:txBody>
      </p:sp>
      <p:sp>
        <p:nvSpPr>
          <p:cNvPr id="11" name="Freeform 290"/>
          <p:cNvSpPr>
            <a:spLocks noChangeArrowheads="1"/>
          </p:cNvSpPr>
          <p:nvPr/>
        </p:nvSpPr>
        <p:spPr bwMode="auto">
          <a:xfrm>
            <a:off x="1204584" y="3899995"/>
            <a:ext cx="1426320" cy="1104742"/>
          </a:xfrm>
          <a:custGeom>
            <a:avLst/>
            <a:gdLst>
              <a:gd name="T0" fmla="*/ 995 w 996"/>
              <a:gd name="T1" fmla="*/ 409 h 770"/>
              <a:gd name="T2" fmla="*/ 836 w 996"/>
              <a:gd name="T3" fmla="*/ 409 h 770"/>
              <a:gd name="T4" fmla="*/ 543 w 996"/>
              <a:gd name="T5" fmla="*/ 192 h 770"/>
              <a:gd name="T6" fmla="*/ 384 w 996"/>
              <a:gd name="T7" fmla="*/ 275 h 770"/>
              <a:gd name="T8" fmla="*/ 360 w 996"/>
              <a:gd name="T9" fmla="*/ 158 h 770"/>
              <a:gd name="T10" fmla="*/ 702 w 996"/>
              <a:gd name="T11" fmla="*/ 33 h 770"/>
              <a:gd name="T12" fmla="*/ 836 w 996"/>
              <a:gd name="T13" fmla="*/ 133 h 770"/>
              <a:gd name="T14" fmla="*/ 334 w 996"/>
              <a:gd name="T15" fmla="*/ 626 h 770"/>
              <a:gd name="T16" fmla="*/ 276 w 996"/>
              <a:gd name="T17" fmla="*/ 551 h 770"/>
              <a:gd name="T18" fmla="*/ 209 w 996"/>
              <a:gd name="T19" fmla="*/ 484 h 770"/>
              <a:gd name="T20" fmla="*/ 109 w 996"/>
              <a:gd name="T21" fmla="*/ 434 h 770"/>
              <a:gd name="T22" fmla="*/ 159 w 996"/>
              <a:gd name="T23" fmla="*/ 535 h 770"/>
              <a:gd name="T24" fmla="*/ 226 w 996"/>
              <a:gd name="T25" fmla="*/ 602 h 770"/>
              <a:gd name="T26" fmla="*/ 293 w 996"/>
              <a:gd name="T27" fmla="*/ 668 h 770"/>
              <a:gd name="T28" fmla="*/ 393 w 996"/>
              <a:gd name="T29" fmla="*/ 727 h 770"/>
              <a:gd name="T30" fmla="*/ 334 w 996"/>
              <a:gd name="T31" fmla="*/ 626 h 770"/>
              <a:gd name="T32" fmla="*/ 594 w 996"/>
              <a:gd name="T33" fmla="*/ 267 h 770"/>
              <a:gd name="T34" fmla="*/ 443 w 996"/>
              <a:gd name="T35" fmla="*/ 301 h 770"/>
              <a:gd name="T36" fmla="*/ 284 w 996"/>
              <a:gd name="T37" fmla="*/ 217 h 770"/>
              <a:gd name="T38" fmla="*/ 460 w 996"/>
              <a:gd name="T39" fmla="*/ 50 h 770"/>
              <a:gd name="T40" fmla="*/ 184 w 996"/>
              <a:gd name="T41" fmla="*/ 100 h 770"/>
              <a:gd name="T42" fmla="*/ 0 w 996"/>
              <a:gd name="T43" fmla="*/ 66 h 770"/>
              <a:gd name="T44" fmla="*/ 50 w 996"/>
              <a:gd name="T45" fmla="*/ 443 h 770"/>
              <a:gd name="T46" fmla="*/ 234 w 996"/>
              <a:gd name="T47" fmla="*/ 392 h 770"/>
              <a:gd name="T48" fmla="*/ 293 w 996"/>
              <a:gd name="T49" fmla="*/ 468 h 770"/>
              <a:gd name="T50" fmla="*/ 360 w 996"/>
              <a:gd name="T51" fmla="*/ 535 h 770"/>
              <a:gd name="T52" fmla="*/ 426 w 996"/>
              <a:gd name="T53" fmla="*/ 610 h 770"/>
              <a:gd name="T54" fmla="*/ 477 w 996"/>
              <a:gd name="T55" fmla="*/ 727 h 770"/>
              <a:gd name="T56" fmla="*/ 543 w 996"/>
              <a:gd name="T57" fmla="*/ 660 h 770"/>
              <a:gd name="T58" fmla="*/ 485 w 996"/>
              <a:gd name="T59" fmla="*/ 585 h 770"/>
              <a:gd name="T60" fmla="*/ 569 w 996"/>
              <a:gd name="T61" fmla="*/ 668 h 770"/>
              <a:gd name="T62" fmla="*/ 627 w 996"/>
              <a:gd name="T63" fmla="*/ 602 h 770"/>
              <a:gd name="T64" fmla="*/ 652 w 996"/>
              <a:gd name="T65" fmla="*/ 610 h 770"/>
              <a:gd name="T66" fmla="*/ 719 w 996"/>
              <a:gd name="T67" fmla="*/ 543 h 770"/>
              <a:gd name="T68" fmla="*/ 727 w 996"/>
              <a:gd name="T69" fmla="*/ 526 h 770"/>
              <a:gd name="T70" fmla="*/ 786 w 996"/>
              <a:gd name="T71" fmla="*/ 535 h 770"/>
              <a:gd name="T72" fmla="*/ 786 w 996"/>
              <a:gd name="T73" fmla="*/ 468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96" h="770">
                <a:moveTo>
                  <a:pt x="995" y="100"/>
                </a:moveTo>
                <a:cubicBezTo>
                  <a:pt x="995" y="409"/>
                  <a:pt x="995" y="409"/>
                  <a:pt x="995" y="409"/>
                </a:cubicBezTo>
                <a:cubicBezTo>
                  <a:pt x="995" y="409"/>
                  <a:pt x="928" y="426"/>
                  <a:pt x="920" y="426"/>
                </a:cubicBezTo>
                <a:cubicBezTo>
                  <a:pt x="903" y="426"/>
                  <a:pt x="861" y="443"/>
                  <a:pt x="836" y="409"/>
                </a:cubicBezTo>
                <a:cubicBezTo>
                  <a:pt x="786" y="367"/>
                  <a:pt x="619" y="192"/>
                  <a:pt x="619" y="192"/>
                </a:cubicBezTo>
                <a:cubicBezTo>
                  <a:pt x="619" y="192"/>
                  <a:pt x="594" y="167"/>
                  <a:pt x="543" y="192"/>
                </a:cubicBezTo>
                <a:cubicBezTo>
                  <a:pt x="502" y="217"/>
                  <a:pt x="443" y="250"/>
                  <a:pt x="418" y="259"/>
                </a:cubicBezTo>
                <a:cubicBezTo>
                  <a:pt x="410" y="267"/>
                  <a:pt x="393" y="275"/>
                  <a:pt x="384" y="275"/>
                </a:cubicBezTo>
                <a:cubicBezTo>
                  <a:pt x="351" y="275"/>
                  <a:pt x="326" y="242"/>
                  <a:pt x="326" y="209"/>
                </a:cubicBezTo>
                <a:cubicBezTo>
                  <a:pt x="326" y="183"/>
                  <a:pt x="343" y="167"/>
                  <a:pt x="360" y="158"/>
                </a:cubicBezTo>
                <a:cubicBezTo>
                  <a:pt x="426" y="116"/>
                  <a:pt x="552" y="50"/>
                  <a:pt x="602" y="16"/>
                </a:cubicBezTo>
                <a:cubicBezTo>
                  <a:pt x="635" y="0"/>
                  <a:pt x="652" y="0"/>
                  <a:pt x="702" y="33"/>
                </a:cubicBezTo>
                <a:cubicBezTo>
                  <a:pt x="752" y="83"/>
                  <a:pt x="803" y="125"/>
                  <a:pt x="803" y="125"/>
                </a:cubicBezTo>
                <a:cubicBezTo>
                  <a:pt x="803" y="125"/>
                  <a:pt x="819" y="133"/>
                  <a:pt x="836" y="133"/>
                </a:cubicBezTo>
                <a:cubicBezTo>
                  <a:pt x="878" y="125"/>
                  <a:pt x="995" y="100"/>
                  <a:pt x="995" y="100"/>
                </a:cubicBezTo>
                <a:close/>
                <a:moveTo>
                  <a:pt x="334" y="626"/>
                </a:moveTo>
                <a:cubicBezTo>
                  <a:pt x="343" y="610"/>
                  <a:pt x="343" y="585"/>
                  <a:pt x="326" y="568"/>
                </a:cubicBezTo>
                <a:cubicBezTo>
                  <a:pt x="309" y="551"/>
                  <a:pt x="293" y="551"/>
                  <a:pt x="276" y="551"/>
                </a:cubicBezTo>
                <a:cubicBezTo>
                  <a:pt x="276" y="535"/>
                  <a:pt x="276" y="510"/>
                  <a:pt x="259" y="501"/>
                </a:cubicBezTo>
                <a:cubicBezTo>
                  <a:pt x="251" y="484"/>
                  <a:pt x="226" y="476"/>
                  <a:pt x="209" y="484"/>
                </a:cubicBezTo>
                <a:cubicBezTo>
                  <a:pt x="217" y="468"/>
                  <a:pt x="209" y="443"/>
                  <a:pt x="201" y="426"/>
                </a:cubicBezTo>
                <a:cubicBezTo>
                  <a:pt x="176" y="401"/>
                  <a:pt x="134" y="409"/>
                  <a:pt x="109" y="434"/>
                </a:cubicBezTo>
                <a:cubicBezTo>
                  <a:pt x="92" y="451"/>
                  <a:pt x="75" y="501"/>
                  <a:pt x="92" y="526"/>
                </a:cubicBezTo>
                <a:cubicBezTo>
                  <a:pt x="117" y="551"/>
                  <a:pt x="142" y="535"/>
                  <a:pt x="159" y="535"/>
                </a:cubicBezTo>
                <a:cubicBezTo>
                  <a:pt x="159" y="551"/>
                  <a:pt x="142" y="568"/>
                  <a:pt x="159" y="593"/>
                </a:cubicBezTo>
                <a:cubicBezTo>
                  <a:pt x="176" y="618"/>
                  <a:pt x="209" y="602"/>
                  <a:pt x="226" y="602"/>
                </a:cubicBezTo>
                <a:cubicBezTo>
                  <a:pt x="217" y="618"/>
                  <a:pt x="201" y="643"/>
                  <a:pt x="226" y="668"/>
                </a:cubicBezTo>
                <a:cubicBezTo>
                  <a:pt x="242" y="685"/>
                  <a:pt x="276" y="677"/>
                  <a:pt x="293" y="668"/>
                </a:cubicBezTo>
                <a:cubicBezTo>
                  <a:pt x="284" y="693"/>
                  <a:pt x="268" y="710"/>
                  <a:pt x="293" y="744"/>
                </a:cubicBezTo>
                <a:cubicBezTo>
                  <a:pt x="318" y="769"/>
                  <a:pt x="368" y="752"/>
                  <a:pt x="393" y="727"/>
                </a:cubicBezTo>
                <a:cubicBezTo>
                  <a:pt x="418" y="702"/>
                  <a:pt x="418" y="668"/>
                  <a:pt x="393" y="643"/>
                </a:cubicBezTo>
                <a:cubicBezTo>
                  <a:pt x="376" y="626"/>
                  <a:pt x="360" y="626"/>
                  <a:pt x="334" y="626"/>
                </a:cubicBezTo>
                <a:close/>
                <a:moveTo>
                  <a:pt x="786" y="468"/>
                </a:moveTo>
                <a:cubicBezTo>
                  <a:pt x="610" y="284"/>
                  <a:pt x="694" y="367"/>
                  <a:pt x="594" y="267"/>
                </a:cubicBezTo>
                <a:cubicBezTo>
                  <a:pt x="594" y="267"/>
                  <a:pt x="569" y="234"/>
                  <a:pt x="527" y="259"/>
                </a:cubicBezTo>
                <a:cubicBezTo>
                  <a:pt x="502" y="267"/>
                  <a:pt x="468" y="284"/>
                  <a:pt x="443" y="301"/>
                </a:cubicBezTo>
                <a:cubicBezTo>
                  <a:pt x="418" y="309"/>
                  <a:pt x="393" y="317"/>
                  <a:pt x="384" y="317"/>
                </a:cubicBezTo>
                <a:cubicBezTo>
                  <a:pt x="326" y="317"/>
                  <a:pt x="284" y="267"/>
                  <a:pt x="284" y="217"/>
                </a:cubicBezTo>
                <a:cubicBezTo>
                  <a:pt x="284" y="175"/>
                  <a:pt x="301" y="142"/>
                  <a:pt x="334" y="125"/>
                </a:cubicBezTo>
                <a:cubicBezTo>
                  <a:pt x="368" y="100"/>
                  <a:pt x="460" y="50"/>
                  <a:pt x="460" y="50"/>
                </a:cubicBezTo>
                <a:cubicBezTo>
                  <a:pt x="460" y="50"/>
                  <a:pt x="435" y="8"/>
                  <a:pt x="376" y="8"/>
                </a:cubicBezTo>
                <a:cubicBezTo>
                  <a:pt x="309" y="8"/>
                  <a:pt x="184" y="100"/>
                  <a:pt x="184" y="100"/>
                </a:cubicBezTo>
                <a:cubicBezTo>
                  <a:pt x="184" y="100"/>
                  <a:pt x="150" y="116"/>
                  <a:pt x="100" y="100"/>
                </a:cubicBezTo>
                <a:cubicBezTo>
                  <a:pt x="0" y="66"/>
                  <a:pt x="0" y="66"/>
                  <a:pt x="0" y="66"/>
                </a:cubicBezTo>
                <a:cubicBezTo>
                  <a:pt x="0" y="426"/>
                  <a:pt x="0" y="426"/>
                  <a:pt x="0" y="426"/>
                </a:cubicBezTo>
                <a:cubicBezTo>
                  <a:pt x="0" y="426"/>
                  <a:pt x="25" y="434"/>
                  <a:pt x="50" y="443"/>
                </a:cubicBezTo>
                <a:cubicBezTo>
                  <a:pt x="59" y="426"/>
                  <a:pt x="67" y="409"/>
                  <a:pt x="83" y="392"/>
                </a:cubicBezTo>
                <a:cubicBezTo>
                  <a:pt x="125" y="351"/>
                  <a:pt x="192" y="351"/>
                  <a:pt x="234" y="392"/>
                </a:cubicBezTo>
                <a:cubicBezTo>
                  <a:pt x="242" y="409"/>
                  <a:pt x="251" y="417"/>
                  <a:pt x="251" y="434"/>
                </a:cubicBezTo>
                <a:cubicBezTo>
                  <a:pt x="268" y="443"/>
                  <a:pt x="284" y="451"/>
                  <a:pt x="293" y="468"/>
                </a:cubicBezTo>
                <a:cubicBezTo>
                  <a:pt x="309" y="476"/>
                  <a:pt x="318" y="493"/>
                  <a:pt x="318" y="510"/>
                </a:cubicBezTo>
                <a:cubicBezTo>
                  <a:pt x="334" y="510"/>
                  <a:pt x="351" y="518"/>
                  <a:pt x="360" y="535"/>
                </a:cubicBezTo>
                <a:cubicBezTo>
                  <a:pt x="376" y="551"/>
                  <a:pt x="384" y="568"/>
                  <a:pt x="384" y="585"/>
                </a:cubicBezTo>
                <a:cubicBezTo>
                  <a:pt x="401" y="585"/>
                  <a:pt x="418" y="593"/>
                  <a:pt x="426" y="610"/>
                </a:cubicBezTo>
                <a:cubicBezTo>
                  <a:pt x="451" y="635"/>
                  <a:pt x="460" y="668"/>
                  <a:pt x="451" y="702"/>
                </a:cubicBezTo>
                <a:cubicBezTo>
                  <a:pt x="460" y="702"/>
                  <a:pt x="468" y="718"/>
                  <a:pt x="477" y="727"/>
                </a:cubicBezTo>
                <a:cubicBezTo>
                  <a:pt x="493" y="744"/>
                  <a:pt x="527" y="744"/>
                  <a:pt x="543" y="727"/>
                </a:cubicBezTo>
                <a:cubicBezTo>
                  <a:pt x="560" y="710"/>
                  <a:pt x="560" y="677"/>
                  <a:pt x="543" y="660"/>
                </a:cubicBezTo>
                <a:lnTo>
                  <a:pt x="535" y="660"/>
                </a:lnTo>
                <a:cubicBezTo>
                  <a:pt x="485" y="602"/>
                  <a:pt x="477" y="593"/>
                  <a:pt x="485" y="585"/>
                </a:cubicBezTo>
                <a:cubicBezTo>
                  <a:pt x="493" y="585"/>
                  <a:pt x="502" y="593"/>
                  <a:pt x="560" y="660"/>
                </a:cubicBezTo>
                <a:cubicBezTo>
                  <a:pt x="569" y="668"/>
                  <a:pt x="569" y="668"/>
                  <a:pt x="569" y="668"/>
                </a:cubicBezTo>
                <a:cubicBezTo>
                  <a:pt x="585" y="685"/>
                  <a:pt x="610" y="685"/>
                  <a:pt x="627" y="668"/>
                </a:cubicBezTo>
                <a:cubicBezTo>
                  <a:pt x="644" y="652"/>
                  <a:pt x="644" y="618"/>
                  <a:pt x="627" y="602"/>
                </a:cubicBezTo>
                <a:cubicBezTo>
                  <a:pt x="569" y="535"/>
                  <a:pt x="560" y="526"/>
                  <a:pt x="560" y="518"/>
                </a:cubicBezTo>
                <a:cubicBezTo>
                  <a:pt x="569" y="518"/>
                  <a:pt x="594" y="551"/>
                  <a:pt x="652" y="610"/>
                </a:cubicBezTo>
                <a:cubicBezTo>
                  <a:pt x="669" y="626"/>
                  <a:pt x="702" y="626"/>
                  <a:pt x="719" y="610"/>
                </a:cubicBezTo>
                <a:cubicBezTo>
                  <a:pt x="727" y="593"/>
                  <a:pt x="736" y="568"/>
                  <a:pt x="719" y="543"/>
                </a:cubicBezTo>
                <a:cubicBezTo>
                  <a:pt x="644" y="468"/>
                  <a:pt x="644" y="468"/>
                  <a:pt x="652" y="459"/>
                </a:cubicBezTo>
                <a:lnTo>
                  <a:pt x="727" y="526"/>
                </a:lnTo>
                <a:cubicBezTo>
                  <a:pt x="727" y="535"/>
                  <a:pt x="727" y="535"/>
                  <a:pt x="727" y="535"/>
                </a:cubicBezTo>
                <a:cubicBezTo>
                  <a:pt x="744" y="551"/>
                  <a:pt x="769" y="551"/>
                  <a:pt x="786" y="535"/>
                </a:cubicBezTo>
                <a:cubicBezTo>
                  <a:pt x="803" y="510"/>
                  <a:pt x="803" y="484"/>
                  <a:pt x="786" y="468"/>
                </a:cubicBezTo>
                <a:close/>
                <a:moveTo>
                  <a:pt x="786" y="468"/>
                </a:moveTo>
                <a:lnTo>
                  <a:pt x="786" y="468"/>
                </a:lnTo>
                <a:close/>
              </a:path>
            </a:pathLst>
          </a:custGeom>
          <a:solidFill>
            <a:schemeClr val="bg1"/>
          </a:solidFill>
          <a:ln>
            <a:noFill/>
          </a:ln>
          <a:effectLst/>
          <a:extLst/>
        </p:spPr>
        <p:txBody>
          <a:bodyPr wrap="none" lIns="243785" tIns="121892" rIns="243785" bIns="121892" anchor="ctr"/>
          <a:lstStyle/>
          <a:p>
            <a:pPr>
              <a:defRPr/>
            </a:pPr>
            <a:endParaRPr lang="en-US" dirty="0">
              <a:ea typeface="SimSun" charset="0"/>
            </a:endParaRPr>
          </a:p>
        </p:txBody>
      </p:sp>
      <p:sp>
        <p:nvSpPr>
          <p:cNvPr id="13" name="Round Diagonal Corner Rectangle 12"/>
          <p:cNvSpPr/>
          <p:nvPr/>
        </p:nvSpPr>
        <p:spPr>
          <a:xfrm rot="16200000">
            <a:off x="581706" y="8055140"/>
            <a:ext cx="2602435" cy="2601757"/>
          </a:xfrm>
          <a:prstGeom prst="round2DiagRect">
            <a:avLst>
              <a:gd name="adj1" fmla="val 18841"/>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a:p>
        </p:txBody>
      </p:sp>
      <p:sp>
        <p:nvSpPr>
          <p:cNvPr id="14" name="AutoShape 19"/>
          <p:cNvSpPr>
            <a:spLocks/>
          </p:cNvSpPr>
          <p:nvPr/>
        </p:nvSpPr>
        <p:spPr bwMode="auto">
          <a:xfrm>
            <a:off x="1444133" y="8813648"/>
            <a:ext cx="952286" cy="952534"/>
          </a:xfrm>
          <a:custGeom>
            <a:avLst/>
            <a:gdLst>
              <a:gd name="T0" fmla="*/ 10800 w 21600"/>
              <a:gd name="T1" fmla="*/ 10789 h 21579"/>
              <a:gd name="T2" fmla="*/ 10800 w 21600"/>
              <a:gd name="T3" fmla="*/ 10789 h 21579"/>
              <a:gd name="T4" fmla="*/ 10800 w 21600"/>
              <a:gd name="T5" fmla="*/ 10789 h 21579"/>
              <a:gd name="T6" fmla="*/ 10800 w 21600"/>
              <a:gd name="T7" fmla="*/ 10789 h 21579"/>
            </a:gdLst>
            <a:ahLst/>
            <a:cxnLst>
              <a:cxn ang="0">
                <a:pos x="T0" y="T1"/>
              </a:cxn>
              <a:cxn ang="0">
                <a:pos x="T2" y="T3"/>
              </a:cxn>
              <a:cxn ang="0">
                <a:pos x="T4" y="T5"/>
              </a:cxn>
              <a:cxn ang="0">
                <a:pos x="T6" y="T7"/>
              </a:cxn>
            </a:cxnLst>
            <a:rect l="0" t="0" r="r" b="b"/>
            <a:pathLst>
              <a:path w="21600" h="21579">
                <a:moveTo>
                  <a:pt x="21599" y="9391"/>
                </a:moveTo>
                <a:cubicBezTo>
                  <a:pt x="21599"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599" y="8895"/>
                  <a:pt x="21599"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0"/>
                </a:cubicBezTo>
                <a:lnTo>
                  <a:pt x="18459" y="2855"/>
                </a:lnTo>
                <a:close/>
              </a:path>
            </a:pathLst>
          </a:custGeom>
          <a:solidFill>
            <a:schemeClr val="bg1"/>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Tree>
    <p:extLst>
      <p:ext uri="{BB962C8B-B14F-4D97-AF65-F5344CB8AC3E}">
        <p14:creationId xmlns:p14="http://schemas.microsoft.com/office/powerpoint/2010/main" val="1990049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Ocean.jpeg"/>
          <p:cNvPicPr>
            <a:picLocks noGrp="1" noChangeAspect="1"/>
          </p:cNvPicPr>
          <p:nvPr>
            <p:ph type="pic" sz="quarter" idx="13"/>
          </p:nvPr>
        </p:nvPicPr>
        <p:blipFill>
          <a:blip r:embed="rId2">
            <a:alphaModFix amt="70000"/>
            <a:extLst>
              <a:ext uri="{28A0092B-C50C-407E-A947-70E740481C1C}">
                <a14:useLocalDpi xmlns:a14="http://schemas.microsoft.com/office/drawing/2010/main" val="0"/>
              </a:ext>
            </a:extLst>
          </a:blip>
          <a:srcRect l="1596" r="1596"/>
          <a:stretch>
            <a:fillRect/>
          </a:stretch>
        </p:blipFill>
        <p:spPr/>
      </p:pic>
      <p:sp>
        <p:nvSpPr>
          <p:cNvPr id="128" name="Rectangle 127"/>
          <p:cNvSpPr>
            <a:spLocks noChangeAspect="1"/>
          </p:cNvSpPr>
          <p:nvPr/>
        </p:nvSpPr>
        <p:spPr>
          <a:xfrm>
            <a:off x="-69270" y="23090"/>
            <a:ext cx="24399930" cy="13716002"/>
          </a:xfrm>
          <a:prstGeom prst="rect">
            <a:avLst/>
          </a:prstGeom>
          <a:solidFill>
            <a:schemeClr val="accent6">
              <a:alpha val="68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1828434" fontAlgn="auto">
              <a:spcBef>
                <a:spcPts val="0"/>
              </a:spcBef>
              <a:spcAft>
                <a:spcPts val="0"/>
              </a:spcAft>
              <a:defRPr/>
            </a:pPr>
            <a:endParaRPr lang="en-US" dirty="0"/>
          </a:p>
        </p:txBody>
      </p:sp>
      <p:grpSp>
        <p:nvGrpSpPr>
          <p:cNvPr id="129" name="Group 128"/>
          <p:cNvGrpSpPr/>
          <p:nvPr/>
        </p:nvGrpSpPr>
        <p:grpSpPr>
          <a:xfrm>
            <a:off x="3136997" y="2877545"/>
            <a:ext cx="2412348" cy="2412976"/>
            <a:chOff x="10914389" y="3398630"/>
            <a:chExt cx="2545697" cy="2546360"/>
          </a:xfrm>
          <a:solidFill>
            <a:schemeClr val="bg1"/>
          </a:solidFill>
        </p:grpSpPr>
        <p:sp>
          <p:nvSpPr>
            <p:cNvPr id="130" name="Freeform 9"/>
            <p:cNvSpPr>
              <a:spLocks noEditPoints="1"/>
            </p:cNvSpPr>
            <p:nvPr/>
          </p:nvSpPr>
          <p:spPr bwMode="auto">
            <a:xfrm>
              <a:off x="10914389" y="3398630"/>
              <a:ext cx="2545697" cy="2546360"/>
            </a:xfrm>
            <a:custGeom>
              <a:avLst/>
              <a:gdLst>
                <a:gd name="T0" fmla="*/ 512 w 1024"/>
                <a:gd name="T1" fmla="*/ 0 h 1024"/>
                <a:gd name="T2" fmla="*/ 0 w 1024"/>
                <a:gd name="T3" fmla="*/ 512 h 1024"/>
                <a:gd name="T4" fmla="*/ 512 w 1024"/>
                <a:gd name="T5" fmla="*/ 1024 h 1024"/>
                <a:gd name="T6" fmla="*/ 1024 w 1024"/>
                <a:gd name="T7" fmla="*/ 512 h 1024"/>
                <a:gd name="T8" fmla="*/ 512 w 1024"/>
                <a:gd name="T9" fmla="*/ 0 h 1024"/>
                <a:gd name="T10" fmla="*/ 512 w 1024"/>
                <a:gd name="T11" fmla="*/ 951 h 1024"/>
                <a:gd name="T12" fmla="*/ 73 w 1024"/>
                <a:gd name="T13" fmla="*/ 512 h 1024"/>
                <a:gd name="T14" fmla="*/ 512 w 1024"/>
                <a:gd name="T15" fmla="*/ 73 h 1024"/>
                <a:gd name="T16" fmla="*/ 951 w 1024"/>
                <a:gd name="T17" fmla="*/ 512 h 1024"/>
                <a:gd name="T18" fmla="*/ 512 w 1024"/>
                <a:gd name="T19" fmla="*/ 951 h 1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4" h="1024">
                  <a:moveTo>
                    <a:pt x="512" y="0"/>
                  </a:moveTo>
                  <a:cubicBezTo>
                    <a:pt x="229" y="0"/>
                    <a:pt x="0" y="229"/>
                    <a:pt x="0" y="512"/>
                  </a:cubicBezTo>
                  <a:cubicBezTo>
                    <a:pt x="0" y="795"/>
                    <a:pt x="229" y="1024"/>
                    <a:pt x="512" y="1024"/>
                  </a:cubicBezTo>
                  <a:cubicBezTo>
                    <a:pt x="795" y="1024"/>
                    <a:pt x="1024" y="795"/>
                    <a:pt x="1024" y="512"/>
                  </a:cubicBezTo>
                  <a:cubicBezTo>
                    <a:pt x="1024" y="229"/>
                    <a:pt x="795" y="0"/>
                    <a:pt x="512" y="0"/>
                  </a:cubicBezTo>
                  <a:close/>
                  <a:moveTo>
                    <a:pt x="512" y="951"/>
                  </a:moveTo>
                  <a:cubicBezTo>
                    <a:pt x="270" y="951"/>
                    <a:pt x="73" y="754"/>
                    <a:pt x="73" y="512"/>
                  </a:cubicBezTo>
                  <a:cubicBezTo>
                    <a:pt x="73" y="270"/>
                    <a:pt x="270" y="73"/>
                    <a:pt x="512" y="73"/>
                  </a:cubicBezTo>
                  <a:cubicBezTo>
                    <a:pt x="754" y="73"/>
                    <a:pt x="951" y="270"/>
                    <a:pt x="951" y="512"/>
                  </a:cubicBezTo>
                  <a:cubicBezTo>
                    <a:pt x="951" y="754"/>
                    <a:pt x="754" y="951"/>
                    <a:pt x="512" y="95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lIns="182843" tIns="91422" rIns="182843" bIns="91422"/>
            <a:lstStyle/>
            <a:p>
              <a:pPr defTabSz="1828434" fontAlgn="auto">
                <a:spcBef>
                  <a:spcPts val="0"/>
                </a:spcBef>
                <a:spcAft>
                  <a:spcPts val="0"/>
                </a:spcAft>
                <a:defRPr/>
              </a:pPr>
              <a:endParaRPr lang="id-ID">
                <a:latin typeface="+mn-lt"/>
                <a:ea typeface="+mn-ea"/>
                <a:cs typeface="+mn-cs"/>
              </a:endParaRPr>
            </a:p>
          </p:txBody>
        </p:sp>
        <p:grpSp>
          <p:nvGrpSpPr>
            <p:cNvPr id="131" name="Group 130"/>
            <p:cNvGrpSpPr/>
            <p:nvPr/>
          </p:nvGrpSpPr>
          <p:grpSpPr>
            <a:xfrm>
              <a:off x="11795226" y="4278110"/>
              <a:ext cx="787195" cy="787400"/>
              <a:chOff x="6350" y="4763"/>
              <a:chExt cx="2898775" cy="2898776"/>
            </a:xfrm>
            <a:grpFill/>
          </p:grpSpPr>
          <p:sp>
            <p:nvSpPr>
              <p:cNvPr id="132" name="Freeform 131"/>
              <p:cNvSpPr>
                <a:spLocks/>
              </p:cNvSpPr>
              <p:nvPr/>
            </p:nvSpPr>
            <p:spPr bwMode="auto">
              <a:xfrm>
                <a:off x="6350" y="4763"/>
                <a:ext cx="727075" cy="723900"/>
              </a:xfrm>
              <a:custGeom>
                <a:avLst/>
                <a:gdLst>
                  <a:gd name="T0" fmla="*/ 168 w 193"/>
                  <a:gd name="T1" fmla="*/ 0 h 192"/>
                  <a:gd name="T2" fmla="*/ 24 w 193"/>
                  <a:gd name="T3" fmla="*/ 0 h 192"/>
                  <a:gd name="T4" fmla="*/ 0 w 193"/>
                  <a:gd name="T5" fmla="*/ 24 h 192"/>
                  <a:gd name="T6" fmla="*/ 0 w 193"/>
                  <a:gd name="T7" fmla="*/ 168 h 192"/>
                  <a:gd name="T8" fmla="*/ 24 w 193"/>
                  <a:gd name="T9" fmla="*/ 192 h 192"/>
                  <a:gd name="T10" fmla="*/ 168 w 193"/>
                  <a:gd name="T11" fmla="*/ 192 h 192"/>
                  <a:gd name="T12" fmla="*/ 193 w 193"/>
                  <a:gd name="T13" fmla="*/ 168 h 192"/>
                  <a:gd name="T14" fmla="*/ 193 w 193"/>
                  <a:gd name="T15" fmla="*/ 24 h 192"/>
                  <a:gd name="T16" fmla="*/ 168 w 193"/>
                  <a:gd name="T17"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 h="192">
                    <a:moveTo>
                      <a:pt x="168" y="0"/>
                    </a:moveTo>
                    <a:cubicBezTo>
                      <a:pt x="24" y="0"/>
                      <a:pt x="24" y="0"/>
                      <a:pt x="24" y="0"/>
                    </a:cubicBezTo>
                    <a:cubicBezTo>
                      <a:pt x="11" y="0"/>
                      <a:pt x="0" y="11"/>
                      <a:pt x="0" y="24"/>
                    </a:cubicBezTo>
                    <a:cubicBezTo>
                      <a:pt x="0" y="168"/>
                      <a:pt x="0" y="168"/>
                      <a:pt x="0" y="168"/>
                    </a:cubicBezTo>
                    <a:cubicBezTo>
                      <a:pt x="0" y="182"/>
                      <a:pt x="11" y="192"/>
                      <a:pt x="24" y="192"/>
                    </a:cubicBezTo>
                    <a:cubicBezTo>
                      <a:pt x="168" y="192"/>
                      <a:pt x="168" y="192"/>
                      <a:pt x="168" y="192"/>
                    </a:cubicBezTo>
                    <a:cubicBezTo>
                      <a:pt x="182" y="192"/>
                      <a:pt x="193" y="182"/>
                      <a:pt x="193" y="168"/>
                    </a:cubicBezTo>
                    <a:cubicBezTo>
                      <a:pt x="193" y="24"/>
                      <a:pt x="193" y="24"/>
                      <a:pt x="193" y="24"/>
                    </a:cubicBezTo>
                    <a:cubicBezTo>
                      <a:pt x="193" y="11"/>
                      <a:pt x="182" y="0"/>
                      <a:pt x="168"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828434" fontAlgn="auto">
                  <a:spcBef>
                    <a:spcPts val="0"/>
                  </a:spcBef>
                  <a:spcAft>
                    <a:spcPts val="0"/>
                  </a:spcAft>
                  <a:defRPr/>
                </a:pPr>
                <a:endParaRPr lang="id-ID">
                  <a:latin typeface="+mn-lt"/>
                  <a:ea typeface="+mn-ea"/>
                  <a:cs typeface="+mn-cs"/>
                </a:endParaRPr>
              </a:p>
            </p:txBody>
          </p:sp>
          <p:sp>
            <p:nvSpPr>
              <p:cNvPr id="133" name="Freeform 132"/>
              <p:cNvSpPr>
                <a:spLocks/>
              </p:cNvSpPr>
              <p:nvPr/>
            </p:nvSpPr>
            <p:spPr bwMode="auto">
              <a:xfrm>
                <a:off x="6350" y="1093788"/>
                <a:ext cx="727075" cy="722313"/>
              </a:xfrm>
              <a:custGeom>
                <a:avLst/>
                <a:gdLst>
                  <a:gd name="T0" fmla="*/ 168 w 193"/>
                  <a:gd name="T1" fmla="*/ 0 h 192"/>
                  <a:gd name="T2" fmla="*/ 24 w 193"/>
                  <a:gd name="T3" fmla="*/ 0 h 192"/>
                  <a:gd name="T4" fmla="*/ 0 w 193"/>
                  <a:gd name="T5" fmla="*/ 24 h 192"/>
                  <a:gd name="T6" fmla="*/ 0 w 193"/>
                  <a:gd name="T7" fmla="*/ 168 h 192"/>
                  <a:gd name="T8" fmla="*/ 24 w 193"/>
                  <a:gd name="T9" fmla="*/ 192 h 192"/>
                  <a:gd name="T10" fmla="*/ 168 w 193"/>
                  <a:gd name="T11" fmla="*/ 192 h 192"/>
                  <a:gd name="T12" fmla="*/ 193 w 193"/>
                  <a:gd name="T13" fmla="*/ 168 h 192"/>
                  <a:gd name="T14" fmla="*/ 193 w 193"/>
                  <a:gd name="T15" fmla="*/ 24 h 192"/>
                  <a:gd name="T16" fmla="*/ 168 w 193"/>
                  <a:gd name="T17"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 h="192">
                    <a:moveTo>
                      <a:pt x="168" y="0"/>
                    </a:moveTo>
                    <a:cubicBezTo>
                      <a:pt x="24" y="0"/>
                      <a:pt x="24" y="0"/>
                      <a:pt x="24" y="0"/>
                    </a:cubicBezTo>
                    <a:cubicBezTo>
                      <a:pt x="11" y="0"/>
                      <a:pt x="0" y="11"/>
                      <a:pt x="0" y="24"/>
                    </a:cubicBezTo>
                    <a:cubicBezTo>
                      <a:pt x="0" y="168"/>
                      <a:pt x="0" y="168"/>
                      <a:pt x="0" y="168"/>
                    </a:cubicBezTo>
                    <a:cubicBezTo>
                      <a:pt x="0" y="181"/>
                      <a:pt x="11" y="192"/>
                      <a:pt x="24" y="192"/>
                    </a:cubicBezTo>
                    <a:cubicBezTo>
                      <a:pt x="168" y="192"/>
                      <a:pt x="168" y="192"/>
                      <a:pt x="168" y="192"/>
                    </a:cubicBezTo>
                    <a:cubicBezTo>
                      <a:pt x="182" y="192"/>
                      <a:pt x="193" y="181"/>
                      <a:pt x="193" y="168"/>
                    </a:cubicBezTo>
                    <a:cubicBezTo>
                      <a:pt x="193" y="24"/>
                      <a:pt x="193" y="24"/>
                      <a:pt x="193" y="24"/>
                    </a:cubicBezTo>
                    <a:cubicBezTo>
                      <a:pt x="193" y="11"/>
                      <a:pt x="182" y="0"/>
                      <a:pt x="168"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828434" fontAlgn="auto">
                  <a:spcBef>
                    <a:spcPts val="0"/>
                  </a:spcBef>
                  <a:spcAft>
                    <a:spcPts val="0"/>
                  </a:spcAft>
                  <a:defRPr/>
                </a:pPr>
                <a:endParaRPr lang="id-ID">
                  <a:latin typeface="+mn-lt"/>
                  <a:ea typeface="+mn-ea"/>
                  <a:cs typeface="+mn-cs"/>
                </a:endParaRPr>
              </a:p>
            </p:txBody>
          </p:sp>
          <p:sp>
            <p:nvSpPr>
              <p:cNvPr id="163" name="Freeform 162"/>
              <p:cNvSpPr>
                <a:spLocks/>
              </p:cNvSpPr>
              <p:nvPr/>
            </p:nvSpPr>
            <p:spPr bwMode="auto">
              <a:xfrm>
                <a:off x="6350" y="2178051"/>
                <a:ext cx="727075" cy="725488"/>
              </a:xfrm>
              <a:custGeom>
                <a:avLst/>
                <a:gdLst>
                  <a:gd name="T0" fmla="*/ 168 w 193"/>
                  <a:gd name="T1" fmla="*/ 0 h 193"/>
                  <a:gd name="T2" fmla="*/ 24 w 193"/>
                  <a:gd name="T3" fmla="*/ 0 h 193"/>
                  <a:gd name="T4" fmla="*/ 0 w 193"/>
                  <a:gd name="T5" fmla="*/ 25 h 193"/>
                  <a:gd name="T6" fmla="*/ 0 w 193"/>
                  <a:gd name="T7" fmla="*/ 169 h 193"/>
                  <a:gd name="T8" fmla="*/ 24 w 193"/>
                  <a:gd name="T9" fmla="*/ 193 h 193"/>
                  <a:gd name="T10" fmla="*/ 168 w 193"/>
                  <a:gd name="T11" fmla="*/ 193 h 193"/>
                  <a:gd name="T12" fmla="*/ 193 w 193"/>
                  <a:gd name="T13" fmla="*/ 169 h 193"/>
                  <a:gd name="T14" fmla="*/ 193 w 193"/>
                  <a:gd name="T15" fmla="*/ 25 h 193"/>
                  <a:gd name="T16" fmla="*/ 168 w 193"/>
                  <a:gd name="T17"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 h="193">
                    <a:moveTo>
                      <a:pt x="168" y="0"/>
                    </a:moveTo>
                    <a:cubicBezTo>
                      <a:pt x="24" y="0"/>
                      <a:pt x="24" y="0"/>
                      <a:pt x="24" y="0"/>
                    </a:cubicBezTo>
                    <a:cubicBezTo>
                      <a:pt x="11" y="0"/>
                      <a:pt x="0" y="11"/>
                      <a:pt x="0" y="25"/>
                    </a:cubicBezTo>
                    <a:cubicBezTo>
                      <a:pt x="0" y="169"/>
                      <a:pt x="0" y="169"/>
                      <a:pt x="0" y="169"/>
                    </a:cubicBezTo>
                    <a:cubicBezTo>
                      <a:pt x="0" y="182"/>
                      <a:pt x="11" y="193"/>
                      <a:pt x="24" y="193"/>
                    </a:cubicBezTo>
                    <a:cubicBezTo>
                      <a:pt x="168" y="193"/>
                      <a:pt x="168" y="193"/>
                      <a:pt x="168" y="193"/>
                    </a:cubicBezTo>
                    <a:cubicBezTo>
                      <a:pt x="182" y="193"/>
                      <a:pt x="193" y="182"/>
                      <a:pt x="193" y="169"/>
                    </a:cubicBezTo>
                    <a:cubicBezTo>
                      <a:pt x="193" y="25"/>
                      <a:pt x="193" y="25"/>
                      <a:pt x="193" y="25"/>
                    </a:cubicBezTo>
                    <a:cubicBezTo>
                      <a:pt x="193" y="11"/>
                      <a:pt x="182" y="0"/>
                      <a:pt x="168"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828434" fontAlgn="auto">
                  <a:spcBef>
                    <a:spcPts val="0"/>
                  </a:spcBef>
                  <a:spcAft>
                    <a:spcPts val="0"/>
                  </a:spcAft>
                  <a:defRPr/>
                </a:pPr>
                <a:endParaRPr lang="id-ID">
                  <a:latin typeface="+mn-lt"/>
                  <a:ea typeface="+mn-ea"/>
                  <a:cs typeface="+mn-cs"/>
                </a:endParaRPr>
              </a:p>
            </p:txBody>
          </p:sp>
          <p:sp>
            <p:nvSpPr>
              <p:cNvPr id="164" name="Freeform 8"/>
              <p:cNvSpPr>
                <a:spLocks/>
              </p:cNvSpPr>
              <p:nvPr/>
            </p:nvSpPr>
            <p:spPr bwMode="auto">
              <a:xfrm>
                <a:off x="1095375" y="4763"/>
                <a:ext cx="1809750" cy="723900"/>
              </a:xfrm>
              <a:custGeom>
                <a:avLst/>
                <a:gdLst>
                  <a:gd name="T0" fmla="*/ 457 w 481"/>
                  <a:gd name="T1" fmla="*/ 0 h 192"/>
                  <a:gd name="T2" fmla="*/ 24 w 481"/>
                  <a:gd name="T3" fmla="*/ 0 h 192"/>
                  <a:gd name="T4" fmla="*/ 0 w 481"/>
                  <a:gd name="T5" fmla="*/ 24 h 192"/>
                  <a:gd name="T6" fmla="*/ 0 w 481"/>
                  <a:gd name="T7" fmla="*/ 168 h 192"/>
                  <a:gd name="T8" fmla="*/ 24 w 481"/>
                  <a:gd name="T9" fmla="*/ 192 h 192"/>
                  <a:gd name="T10" fmla="*/ 457 w 481"/>
                  <a:gd name="T11" fmla="*/ 192 h 192"/>
                  <a:gd name="T12" fmla="*/ 481 w 481"/>
                  <a:gd name="T13" fmla="*/ 168 h 192"/>
                  <a:gd name="T14" fmla="*/ 481 w 481"/>
                  <a:gd name="T15" fmla="*/ 24 h 192"/>
                  <a:gd name="T16" fmla="*/ 457 w 481"/>
                  <a:gd name="T17"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1" h="192">
                    <a:moveTo>
                      <a:pt x="457" y="0"/>
                    </a:moveTo>
                    <a:cubicBezTo>
                      <a:pt x="24" y="0"/>
                      <a:pt x="24" y="0"/>
                      <a:pt x="24" y="0"/>
                    </a:cubicBezTo>
                    <a:cubicBezTo>
                      <a:pt x="11" y="0"/>
                      <a:pt x="0" y="11"/>
                      <a:pt x="0" y="24"/>
                    </a:cubicBezTo>
                    <a:cubicBezTo>
                      <a:pt x="0" y="168"/>
                      <a:pt x="0" y="168"/>
                      <a:pt x="0" y="168"/>
                    </a:cubicBezTo>
                    <a:cubicBezTo>
                      <a:pt x="0" y="182"/>
                      <a:pt x="11" y="192"/>
                      <a:pt x="24" y="192"/>
                    </a:cubicBezTo>
                    <a:cubicBezTo>
                      <a:pt x="457" y="192"/>
                      <a:pt x="457" y="192"/>
                      <a:pt x="457" y="192"/>
                    </a:cubicBezTo>
                    <a:cubicBezTo>
                      <a:pt x="470" y="192"/>
                      <a:pt x="481" y="182"/>
                      <a:pt x="481" y="168"/>
                    </a:cubicBezTo>
                    <a:cubicBezTo>
                      <a:pt x="481" y="24"/>
                      <a:pt x="481" y="24"/>
                      <a:pt x="481" y="24"/>
                    </a:cubicBezTo>
                    <a:cubicBezTo>
                      <a:pt x="481" y="11"/>
                      <a:pt x="470" y="0"/>
                      <a:pt x="457"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828434" fontAlgn="auto">
                  <a:spcBef>
                    <a:spcPts val="0"/>
                  </a:spcBef>
                  <a:spcAft>
                    <a:spcPts val="0"/>
                  </a:spcAft>
                  <a:defRPr/>
                </a:pPr>
                <a:endParaRPr lang="id-ID">
                  <a:latin typeface="+mn-lt"/>
                  <a:ea typeface="+mn-ea"/>
                  <a:cs typeface="+mn-cs"/>
                </a:endParaRPr>
              </a:p>
            </p:txBody>
          </p:sp>
          <p:sp>
            <p:nvSpPr>
              <p:cNvPr id="165" name="Freeform 9"/>
              <p:cNvSpPr>
                <a:spLocks/>
              </p:cNvSpPr>
              <p:nvPr/>
            </p:nvSpPr>
            <p:spPr bwMode="auto">
              <a:xfrm>
                <a:off x="1095375" y="1093788"/>
                <a:ext cx="1809750" cy="722313"/>
              </a:xfrm>
              <a:custGeom>
                <a:avLst/>
                <a:gdLst>
                  <a:gd name="T0" fmla="*/ 457 w 481"/>
                  <a:gd name="T1" fmla="*/ 0 h 192"/>
                  <a:gd name="T2" fmla="*/ 24 w 481"/>
                  <a:gd name="T3" fmla="*/ 0 h 192"/>
                  <a:gd name="T4" fmla="*/ 0 w 481"/>
                  <a:gd name="T5" fmla="*/ 24 h 192"/>
                  <a:gd name="T6" fmla="*/ 0 w 481"/>
                  <a:gd name="T7" fmla="*/ 168 h 192"/>
                  <a:gd name="T8" fmla="*/ 24 w 481"/>
                  <a:gd name="T9" fmla="*/ 192 h 192"/>
                  <a:gd name="T10" fmla="*/ 457 w 481"/>
                  <a:gd name="T11" fmla="*/ 192 h 192"/>
                  <a:gd name="T12" fmla="*/ 481 w 481"/>
                  <a:gd name="T13" fmla="*/ 168 h 192"/>
                  <a:gd name="T14" fmla="*/ 481 w 481"/>
                  <a:gd name="T15" fmla="*/ 24 h 192"/>
                  <a:gd name="T16" fmla="*/ 457 w 481"/>
                  <a:gd name="T17"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1" h="192">
                    <a:moveTo>
                      <a:pt x="457" y="0"/>
                    </a:moveTo>
                    <a:cubicBezTo>
                      <a:pt x="24" y="0"/>
                      <a:pt x="24" y="0"/>
                      <a:pt x="24" y="0"/>
                    </a:cubicBezTo>
                    <a:cubicBezTo>
                      <a:pt x="11" y="0"/>
                      <a:pt x="0" y="11"/>
                      <a:pt x="0" y="24"/>
                    </a:cubicBezTo>
                    <a:cubicBezTo>
                      <a:pt x="0" y="168"/>
                      <a:pt x="0" y="168"/>
                      <a:pt x="0" y="168"/>
                    </a:cubicBezTo>
                    <a:cubicBezTo>
                      <a:pt x="0" y="181"/>
                      <a:pt x="11" y="192"/>
                      <a:pt x="24" y="192"/>
                    </a:cubicBezTo>
                    <a:cubicBezTo>
                      <a:pt x="457" y="192"/>
                      <a:pt x="457" y="192"/>
                      <a:pt x="457" y="192"/>
                    </a:cubicBezTo>
                    <a:cubicBezTo>
                      <a:pt x="470" y="192"/>
                      <a:pt x="481" y="181"/>
                      <a:pt x="481" y="168"/>
                    </a:cubicBezTo>
                    <a:cubicBezTo>
                      <a:pt x="481" y="24"/>
                      <a:pt x="481" y="24"/>
                      <a:pt x="481" y="24"/>
                    </a:cubicBezTo>
                    <a:cubicBezTo>
                      <a:pt x="481" y="11"/>
                      <a:pt x="470" y="0"/>
                      <a:pt x="457"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828434" fontAlgn="auto">
                  <a:spcBef>
                    <a:spcPts val="0"/>
                  </a:spcBef>
                  <a:spcAft>
                    <a:spcPts val="0"/>
                  </a:spcAft>
                  <a:defRPr/>
                </a:pPr>
                <a:endParaRPr lang="id-ID">
                  <a:latin typeface="+mn-lt"/>
                  <a:ea typeface="+mn-ea"/>
                  <a:cs typeface="+mn-cs"/>
                </a:endParaRPr>
              </a:p>
            </p:txBody>
          </p:sp>
          <p:sp>
            <p:nvSpPr>
              <p:cNvPr id="166" name="Freeform 10"/>
              <p:cNvSpPr>
                <a:spLocks/>
              </p:cNvSpPr>
              <p:nvPr/>
            </p:nvSpPr>
            <p:spPr bwMode="auto">
              <a:xfrm>
                <a:off x="1095375" y="2178051"/>
                <a:ext cx="1809750" cy="725488"/>
              </a:xfrm>
              <a:custGeom>
                <a:avLst/>
                <a:gdLst>
                  <a:gd name="T0" fmla="*/ 457 w 481"/>
                  <a:gd name="T1" fmla="*/ 0 h 193"/>
                  <a:gd name="T2" fmla="*/ 24 w 481"/>
                  <a:gd name="T3" fmla="*/ 0 h 193"/>
                  <a:gd name="T4" fmla="*/ 0 w 481"/>
                  <a:gd name="T5" fmla="*/ 25 h 193"/>
                  <a:gd name="T6" fmla="*/ 0 w 481"/>
                  <a:gd name="T7" fmla="*/ 169 h 193"/>
                  <a:gd name="T8" fmla="*/ 24 w 481"/>
                  <a:gd name="T9" fmla="*/ 193 h 193"/>
                  <a:gd name="T10" fmla="*/ 457 w 481"/>
                  <a:gd name="T11" fmla="*/ 193 h 193"/>
                  <a:gd name="T12" fmla="*/ 481 w 481"/>
                  <a:gd name="T13" fmla="*/ 169 h 193"/>
                  <a:gd name="T14" fmla="*/ 481 w 481"/>
                  <a:gd name="T15" fmla="*/ 25 h 193"/>
                  <a:gd name="T16" fmla="*/ 457 w 481"/>
                  <a:gd name="T17"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1" h="193">
                    <a:moveTo>
                      <a:pt x="457" y="0"/>
                    </a:moveTo>
                    <a:cubicBezTo>
                      <a:pt x="24" y="0"/>
                      <a:pt x="24" y="0"/>
                      <a:pt x="24" y="0"/>
                    </a:cubicBezTo>
                    <a:cubicBezTo>
                      <a:pt x="11" y="0"/>
                      <a:pt x="0" y="11"/>
                      <a:pt x="0" y="25"/>
                    </a:cubicBezTo>
                    <a:cubicBezTo>
                      <a:pt x="0" y="169"/>
                      <a:pt x="0" y="169"/>
                      <a:pt x="0" y="169"/>
                    </a:cubicBezTo>
                    <a:cubicBezTo>
                      <a:pt x="0" y="182"/>
                      <a:pt x="11" y="193"/>
                      <a:pt x="24" y="193"/>
                    </a:cubicBezTo>
                    <a:cubicBezTo>
                      <a:pt x="457" y="193"/>
                      <a:pt x="457" y="193"/>
                      <a:pt x="457" y="193"/>
                    </a:cubicBezTo>
                    <a:cubicBezTo>
                      <a:pt x="470" y="193"/>
                      <a:pt x="481" y="182"/>
                      <a:pt x="481" y="169"/>
                    </a:cubicBezTo>
                    <a:cubicBezTo>
                      <a:pt x="481" y="25"/>
                      <a:pt x="481" y="25"/>
                      <a:pt x="481" y="25"/>
                    </a:cubicBezTo>
                    <a:cubicBezTo>
                      <a:pt x="481" y="11"/>
                      <a:pt x="470" y="0"/>
                      <a:pt x="457"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828434" fontAlgn="auto">
                  <a:spcBef>
                    <a:spcPts val="0"/>
                  </a:spcBef>
                  <a:spcAft>
                    <a:spcPts val="0"/>
                  </a:spcAft>
                  <a:defRPr/>
                </a:pPr>
                <a:endParaRPr lang="id-ID">
                  <a:latin typeface="+mn-lt"/>
                  <a:ea typeface="+mn-ea"/>
                  <a:cs typeface="+mn-cs"/>
                </a:endParaRPr>
              </a:p>
            </p:txBody>
          </p:sp>
        </p:grpSp>
      </p:grpSp>
      <p:sp>
        <p:nvSpPr>
          <p:cNvPr id="64" name="TextBox 63"/>
          <p:cNvSpPr txBox="1"/>
          <p:nvPr/>
        </p:nvSpPr>
        <p:spPr>
          <a:xfrm>
            <a:off x="5809766" y="483017"/>
            <a:ext cx="11095620" cy="1446532"/>
          </a:xfrm>
          <a:prstGeom prst="rect">
            <a:avLst/>
          </a:prstGeom>
          <a:noFill/>
        </p:spPr>
        <p:txBody>
          <a:bodyPr wrap="none" lIns="91422" tIns="45711" rIns="91422" bIns="45711" rtlCol="0">
            <a:spAutoFit/>
          </a:bodyPr>
          <a:lstStyle/>
          <a:p>
            <a:pPr algn="ctr"/>
            <a:r>
              <a:rPr lang="id-ID" sz="8800" b="1" dirty="0">
                <a:solidFill>
                  <a:schemeClr val="bg1"/>
                </a:solidFill>
                <a:latin typeface="Lato Regular"/>
                <a:cs typeface="Lato Regular"/>
              </a:rPr>
              <a:t>7 Guiding Principles</a:t>
            </a:r>
          </a:p>
        </p:txBody>
      </p:sp>
      <p:sp>
        <p:nvSpPr>
          <p:cNvPr id="112" name="TextBox 111"/>
          <p:cNvSpPr txBox="1"/>
          <p:nvPr/>
        </p:nvSpPr>
        <p:spPr>
          <a:xfrm>
            <a:off x="7626830" y="7331627"/>
            <a:ext cx="10660737" cy="1206448"/>
          </a:xfrm>
          <a:prstGeom prst="rect">
            <a:avLst/>
          </a:prstGeom>
          <a:noFill/>
        </p:spPr>
        <p:txBody>
          <a:bodyPr wrap="square" lIns="219419" tIns="109710" rIns="219419" bIns="109710" rtlCol="0">
            <a:spAutoFit/>
          </a:bodyPr>
          <a:lstStyle/>
          <a:p>
            <a:r>
              <a:rPr lang="en-US" sz="3200" dirty="0">
                <a:solidFill>
                  <a:srgbClr val="FFFFFF"/>
                </a:solidFill>
              </a:rPr>
              <a:t>Address policy, social, and economic aspects of health issues</a:t>
            </a:r>
          </a:p>
        </p:txBody>
      </p:sp>
      <p:sp>
        <p:nvSpPr>
          <p:cNvPr id="116" name="Round Same Side Corner Rectangle 115"/>
          <p:cNvSpPr/>
          <p:nvPr/>
        </p:nvSpPr>
        <p:spPr>
          <a:xfrm rot="10800000" flipH="1">
            <a:off x="7574817" y="7406001"/>
            <a:ext cx="109697" cy="913591"/>
          </a:xfrm>
          <a:prstGeom prst="round2SameRect">
            <a:avLst>
              <a:gd name="adj1" fmla="val 50000"/>
              <a:gd name="adj2"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a:p>
        </p:txBody>
      </p:sp>
      <p:sp>
        <p:nvSpPr>
          <p:cNvPr id="101" name="TextBox 100"/>
          <p:cNvSpPr txBox="1"/>
          <p:nvPr/>
        </p:nvSpPr>
        <p:spPr>
          <a:xfrm>
            <a:off x="7626830" y="2912977"/>
            <a:ext cx="10056051" cy="898671"/>
          </a:xfrm>
          <a:prstGeom prst="rect">
            <a:avLst/>
          </a:prstGeom>
          <a:noFill/>
        </p:spPr>
        <p:txBody>
          <a:bodyPr wrap="square" lIns="219419" tIns="109710" rIns="219419" bIns="109710" rtlCol="0">
            <a:spAutoFit/>
          </a:bodyPr>
          <a:lstStyle/>
          <a:p>
            <a:br>
              <a:rPr lang="en-US" sz="1200" dirty="0">
                <a:solidFill>
                  <a:srgbClr val="FFFFFF"/>
                </a:solidFill>
              </a:rPr>
            </a:br>
            <a:r>
              <a:rPr lang="en-US" sz="3200" dirty="0">
                <a:solidFill>
                  <a:srgbClr val="FFFFFF"/>
                </a:solidFill>
              </a:rPr>
              <a:t>Focus on Community Self-empowerment</a:t>
            </a:r>
          </a:p>
        </p:txBody>
      </p:sp>
      <p:sp>
        <p:nvSpPr>
          <p:cNvPr id="120" name="Round Same Side Corner Rectangle 119"/>
          <p:cNvSpPr/>
          <p:nvPr/>
        </p:nvSpPr>
        <p:spPr>
          <a:xfrm rot="10800000" flipH="1">
            <a:off x="7574817" y="3021752"/>
            <a:ext cx="109697" cy="913591"/>
          </a:xfrm>
          <a:prstGeom prst="round2SameRect">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a:p>
        </p:txBody>
      </p:sp>
      <p:sp>
        <p:nvSpPr>
          <p:cNvPr id="88" name="Freeform 222"/>
          <p:cNvSpPr>
            <a:spLocks noEditPoints="1"/>
          </p:cNvSpPr>
          <p:nvPr/>
        </p:nvSpPr>
        <p:spPr bwMode="auto">
          <a:xfrm>
            <a:off x="6670989" y="3178881"/>
            <a:ext cx="646914" cy="649763"/>
          </a:xfrm>
          <a:custGeom>
            <a:avLst/>
            <a:gdLst>
              <a:gd name="T0" fmla="*/ 206 w 412"/>
              <a:gd name="T1" fmla="*/ 0 h 412"/>
              <a:gd name="T2" fmla="*/ 0 w 412"/>
              <a:gd name="T3" fmla="*/ 206 h 412"/>
              <a:gd name="T4" fmla="*/ 206 w 412"/>
              <a:gd name="T5" fmla="*/ 412 h 412"/>
              <a:gd name="T6" fmla="*/ 412 w 412"/>
              <a:gd name="T7" fmla="*/ 206 h 412"/>
              <a:gd name="T8" fmla="*/ 206 w 412"/>
              <a:gd name="T9" fmla="*/ 0 h 412"/>
              <a:gd name="T10" fmla="*/ 171 w 412"/>
              <a:gd name="T11" fmla="*/ 317 h 412"/>
              <a:gd name="T12" fmla="*/ 74 w 412"/>
              <a:gd name="T13" fmla="*/ 220 h 412"/>
              <a:gd name="T14" fmla="*/ 115 w 412"/>
              <a:gd name="T15" fmla="*/ 178 h 412"/>
              <a:gd name="T16" fmla="*/ 171 w 412"/>
              <a:gd name="T17" fmla="*/ 234 h 412"/>
              <a:gd name="T18" fmla="*/ 300 w 412"/>
              <a:gd name="T19" fmla="*/ 105 h 412"/>
              <a:gd name="T20" fmla="*/ 341 w 412"/>
              <a:gd name="T21" fmla="*/ 146 h 412"/>
              <a:gd name="T22" fmla="*/ 171 w 412"/>
              <a:gd name="T23" fmla="*/ 31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412">
                <a:moveTo>
                  <a:pt x="206" y="0"/>
                </a:moveTo>
                <a:cubicBezTo>
                  <a:pt x="92" y="0"/>
                  <a:pt x="0" y="92"/>
                  <a:pt x="0" y="206"/>
                </a:cubicBezTo>
                <a:cubicBezTo>
                  <a:pt x="0" y="320"/>
                  <a:pt x="92" y="412"/>
                  <a:pt x="206" y="412"/>
                </a:cubicBezTo>
                <a:cubicBezTo>
                  <a:pt x="320" y="412"/>
                  <a:pt x="412" y="320"/>
                  <a:pt x="412" y="206"/>
                </a:cubicBezTo>
                <a:cubicBezTo>
                  <a:pt x="412" y="92"/>
                  <a:pt x="320" y="0"/>
                  <a:pt x="206" y="0"/>
                </a:cubicBezTo>
                <a:close/>
                <a:moveTo>
                  <a:pt x="171" y="317"/>
                </a:moveTo>
                <a:cubicBezTo>
                  <a:pt x="74" y="220"/>
                  <a:pt x="74" y="220"/>
                  <a:pt x="74" y="220"/>
                </a:cubicBezTo>
                <a:cubicBezTo>
                  <a:pt x="115" y="178"/>
                  <a:pt x="115" y="178"/>
                  <a:pt x="115" y="178"/>
                </a:cubicBezTo>
                <a:cubicBezTo>
                  <a:pt x="171" y="234"/>
                  <a:pt x="171" y="234"/>
                  <a:pt x="171" y="234"/>
                </a:cubicBezTo>
                <a:cubicBezTo>
                  <a:pt x="300" y="105"/>
                  <a:pt x="300" y="105"/>
                  <a:pt x="300" y="105"/>
                </a:cubicBezTo>
                <a:cubicBezTo>
                  <a:pt x="341" y="146"/>
                  <a:pt x="341" y="146"/>
                  <a:pt x="341" y="146"/>
                </a:cubicBezTo>
                <a:cubicBezTo>
                  <a:pt x="171" y="317"/>
                  <a:pt x="171" y="317"/>
                  <a:pt x="171" y="31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3" name="TextBox 102"/>
          <p:cNvSpPr txBox="1"/>
          <p:nvPr/>
        </p:nvSpPr>
        <p:spPr>
          <a:xfrm>
            <a:off x="7626830" y="4378300"/>
            <a:ext cx="10056052" cy="875588"/>
          </a:xfrm>
          <a:prstGeom prst="rect">
            <a:avLst/>
          </a:prstGeom>
          <a:noFill/>
        </p:spPr>
        <p:txBody>
          <a:bodyPr wrap="square" lIns="219419" tIns="109710" rIns="219419" bIns="109710" rtlCol="0">
            <a:spAutoFit/>
          </a:bodyPr>
          <a:lstStyle/>
          <a:p>
            <a:endParaRPr lang="en-US" sz="1050" dirty="0">
              <a:solidFill>
                <a:srgbClr val="FFFFFF"/>
              </a:solidFill>
            </a:endParaRPr>
          </a:p>
          <a:p>
            <a:r>
              <a:rPr lang="en-US" sz="3200" dirty="0">
                <a:solidFill>
                  <a:srgbClr val="FFFFFF"/>
                </a:solidFill>
              </a:rPr>
              <a:t>Equal partnership in all phases of a project</a:t>
            </a:r>
          </a:p>
        </p:txBody>
      </p:sp>
      <p:sp>
        <p:nvSpPr>
          <p:cNvPr id="114" name="Round Same Side Corner Rectangle 113"/>
          <p:cNvSpPr/>
          <p:nvPr/>
        </p:nvSpPr>
        <p:spPr>
          <a:xfrm rot="10800000" flipH="1">
            <a:off x="7574817" y="4469293"/>
            <a:ext cx="109697" cy="913591"/>
          </a:xfrm>
          <a:prstGeom prst="round2SameRect">
            <a:avLst>
              <a:gd name="adj1" fmla="val 50000"/>
              <a:gd name="adj2"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a:p>
        </p:txBody>
      </p:sp>
      <p:sp>
        <p:nvSpPr>
          <p:cNvPr id="89" name="Freeform 222"/>
          <p:cNvSpPr>
            <a:spLocks noEditPoints="1"/>
          </p:cNvSpPr>
          <p:nvPr/>
        </p:nvSpPr>
        <p:spPr bwMode="auto">
          <a:xfrm>
            <a:off x="6654515" y="4602973"/>
            <a:ext cx="646914" cy="649763"/>
          </a:xfrm>
          <a:custGeom>
            <a:avLst/>
            <a:gdLst>
              <a:gd name="T0" fmla="*/ 206 w 412"/>
              <a:gd name="T1" fmla="*/ 0 h 412"/>
              <a:gd name="T2" fmla="*/ 0 w 412"/>
              <a:gd name="T3" fmla="*/ 206 h 412"/>
              <a:gd name="T4" fmla="*/ 206 w 412"/>
              <a:gd name="T5" fmla="*/ 412 h 412"/>
              <a:gd name="T6" fmla="*/ 412 w 412"/>
              <a:gd name="T7" fmla="*/ 206 h 412"/>
              <a:gd name="T8" fmla="*/ 206 w 412"/>
              <a:gd name="T9" fmla="*/ 0 h 412"/>
              <a:gd name="T10" fmla="*/ 171 w 412"/>
              <a:gd name="T11" fmla="*/ 317 h 412"/>
              <a:gd name="T12" fmla="*/ 74 w 412"/>
              <a:gd name="T13" fmla="*/ 220 h 412"/>
              <a:gd name="T14" fmla="*/ 115 w 412"/>
              <a:gd name="T15" fmla="*/ 178 h 412"/>
              <a:gd name="T16" fmla="*/ 171 w 412"/>
              <a:gd name="T17" fmla="*/ 234 h 412"/>
              <a:gd name="T18" fmla="*/ 300 w 412"/>
              <a:gd name="T19" fmla="*/ 105 h 412"/>
              <a:gd name="T20" fmla="*/ 341 w 412"/>
              <a:gd name="T21" fmla="*/ 146 h 412"/>
              <a:gd name="T22" fmla="*/ 171 w 412"/>
              <a:gd name="T23" fmla="*/ 31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412">
                <a:moveTo>
                  <a:pt x="206" y="0"/>
                </a:moveTo>
                <a:cubicBezTo>
                  <a:pt x="92" y="0"/>
                  <a:pt x="0" y="92"/>
                  <a:pt x="0" y="206"/>
                </a:cubicBezTo>
                <a:cubicBezTo>
                  <a:pt x="0" y="320"/>
                  <a:pt x="92" y="412"/>
                  <a:pt x="206" y="412"/>
                </a:cubicBezTo>
                <a:cubicBezTo>
                  <a:pt x="320" y="412"/>
                  <a:pt x="412" y="320"/>
                  <a:pt x="412" y="206"/>
                </a:cubicBezTo>
                <a:cubicBezTo>
                  <a:pt x="412" y="92"/>
                  <a:pt x="320" y="0"/>
                  <a:pt x="206" y="0"/>
                </a:cubicBezTo>
                <a:close/>
                <a:moveTo>
                  <a:pt x="171" y="317"/>
                </a:moveTo>
                <a:cubicBezTo>
                  <a:pt x="74" y="220"/>
                  <a:pt x="74" y="220"/>
                  <a:pt x="74" y="220"/>
                </a:cubicBezTo>
                <a:cubicBezTo>
                  <a:pt x="115" y="178"/>
                  <a:pt x="115" y="178"/>
                  <a:pt x="115" y="178"/>
                </a:cubicBezTo>
                <a:cubicBezTo>
                  <a:pt x="171" y="234"/>
                  <a:pt x="171" y="234"/>
                  <a:pt x="171" y="234"/>
                </a:cubicBezTo>
                <a:cubicBezTo>
                  <a:pt x="300" y="105"/>
                  <a:pt x="300" y="105"/>
                  <a:pt x="300" y="105"/>
                </a:cubicBezTo>
                <a:cubicBezTo>
                  <a:pt x="341" y="146"/>
                  <a:pt x="341" y="146"/>
                  <a:pt x="341" y="146"/>
                </a:cubicBezTo>
                <a:cubicBezTo>
                  <a:pt x="171" y="317"/>
                  <a:pt x="171" y="317"/>
                  <a:pt x="171" y="31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1" name="TextBox 110"/>
          <p:cNvSpPr txBox="1"/>
          <p:nvPr/>
        </p:nvSpPr>
        <p:spPr>
          <a:xfrm>
            <a:off x="7626830" y="5888982"/>
            <a:ext cx="10056052" cy="875588"/>
          </a:xfrm>
          <a:prstGeom prst="rect">
            <a:avLst/>
          </a:prstGeom>
          <a:noFill/>
        </p:spPr>
        <p:txBody>
          <a:bodyPr wrap="square" lIns="219419" tIns="109710" rIns="219419" bIns="109710" rtlCol="0">
            <a:spAutoFit/>
          </a:bodyPr>
          <a:lstStyle/>
          <a:p>
            <a:endParaRPr lang="en-US" sz="1050" dirty="0">
              <a:solidFill>
                <a:srgbClr val="FFFFFF"/>
              </a:solidFill>
            </a:endParaRPr>
          </a:p>
          <a:p>
            <a:r>
              <a:rPr lang="en-US" sz="3200" dirty="0">
                <a:solidFill>
                  <a:srgbClr val="FFFFFF"/>
                </a:solidFill>
              </a:rPr>
              <a:t>Community Academic Co-Leadership</a:t>
            </a:r>
          </a:p>
        </p:txBody>
      </p:sp>
      <p:sp>
        <p:nvSpPr>
          <p:cNvPr id="115" name="Round Same Side Corner Rectangle 114"/>
          <p:cNvSpPr/>
          <p:nvPr/>
        </p:nvSpPr>
        <p:spPr>
          <a:xfrm rot="10800000" flipH="1">
            <a:off x="7574817" y="5971667"/>
            <a:ext cx="109697" cy="913591"/>
          </a:xfrm>
          <a:prstGeom prst="round2SameRect">
            <a:avLst>
              <a:gd name="adj1" fmla="val 50000"/>
              <a:gd name="adj2"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a:p>
        </p:txBody>
      </p:sp>
      <p:sp>
        <p:nvSpPr>
          <p:cNvPr id="90" name="Freeform 222"/>
          <p:cNvSpPr>
            <a:spLocks noEditPoints="1"/>
          </p:cNvSpPr>
          <p:nvPr/>
        </p:nvSpPr>
        <p:spPr bwMode="auto">
          <a:xfrm>
            <a:off x="6670989" y="6132606"/>
            <a:ext cx="646914" cy="649763"/>
          </a:xfrm>
          <a:custGeom>
            <a:avLst/>
            <a:gdLst>
              <a:gd name="T0" fmla="*/ 206 w 412"/>
              <a:gd name="T1" fmla="*/ 0 h 412"/>
              <a:gd name="T2" fmla="*/ 0 w 412"/>
              <a:gd name="T3" fmla="*/ 206 h 412"/>
              <a:gd name="T4" fmla="*/ 206 w 412"/>
              <a:gd name="T5" fmla="*/ 412 h 412"/>
              <a:gd name="T6" fmla="*/ 412 w 412"/>
              <a:gd name="T7" fmla="*/ 206 h 412"/>
              <a:gd name="T8" fmla="*/ 206 w 412"/>
              <a:gd name="T9" fmla="*/ 0 h 412"/>
              <a:gd name="T10" fmla="*/ 171 w 412"/>
              <a:gd name="T11" fmla="*/ 317 h 412"/>
              <a:gd name="T12" fmla="*/ 74 w 412"/>
              <a:gd name="T13" fmla="*/ 220 h 412"/>
              <a:gd name="T14" fmla="*/ 115 w 412"/>
              <a:gd name="T15" fmla="*/ 178 h 412"/>
              <a:gd name="T16" fmla="*/ 171 w 412"/>
              <a:gd name="T17" fmla="*/ 234 h 412"/>
              <a:gd name="T18" fmla="*/ 300 w 412"/>
              <a:gd name="T19" fmla="*/ 105 h 412"/>
              <a:gd name="T20" fmla="*/ 341 w 412"/>
              <a:gd name="T21" fmla="*/ 146 h 412"/>
              <a:gd name="T22" fmla="*/ 171 w 412"/>
              <a:gd name="T23" fmla="*/ 31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412">
                <a:moveTo>
                  <a:pt x="206" y="0"/>
                </a:moveTo>
                <a:cubicBezTo>
                  <a:pt x="92" y="0"/>
                  <a:pt x="0" y="92"/>
                  <a:pt x="0" y="206"/>
                </a:cubicBezTo>
                <a:cubicBezTo>
                  <a:pt x="0" y="320"/>
                  <a:pt x="92" y="412"/>
                  <a:pt x="206" y="412"/>
                </a:cubicBezTo>
                <a:cubicBezTo>
                  <a:pt x="320" y="412"/>
                  <a:pt x="412" y="320"/>
                  <a:pt x="412" y="206"/>
                </a:cubicBezTo>
                <a:cubicBezTo>
                  <a:pt x="412" y="92"/>
                  <a:pt x="320" y="0"/>
                  <a:pt x="206" y="0"/>
                </a:cubicBezTo>
                <a:close/>
                <a:moveTo>
                  <a:pt x="171" y="317"/>
                </a:moveTo>
                <a:cubicBezTo>
                  <a:pt x="74" y="220"/>
                  <a:pt x="74" y="220"/>
                  <a:pt x="74" y="220"/>
                </a:cubicBezTo>
                <a:cubicBezTo>
                  <a:pt x="115" y="178"/>
                  <a:pt x="115" y="178"/>
                  <a:pt x="115" y="178"/>
                </a:cubicBezTo>
                <a:cubicBezTo>
                  <a:pt x="171" y="234"/>
                  <a:pt x="171" y="234"/>
                  <a:pt x="171" y="234"/>
                </a:cubicBezTo>
                <a:cubicBezTo>
                  <a:pt x="300" y="105"/>
                  <a:pt x="300" y="105"/>
                  <a:pt x="300" y="105"/>
                </a:cubicBezTo>
                <a:cubicBezTo>
                  <a:pt x="341" y="146"/>
                  <a:pt x="341" y="146"/>
                  <a:pt x="341" y="146"/>
                </a:cubicBezTo>
                <a:cubicBezTo>
                  <a:pt x="171" y="317"/>
                  <a:pt x="171" y="317"/>
                  <a:pt x="171" y="31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6" name="TextBox 125"/>
          <p:cNvSpPr txBox="1"/>
          <p:nvPr/>
        </p:nvSpPr>
        <p:spPr>
          <a:xfrm>
            <a:off x="7648800" y="8682833"/>
            <a:ext cx="10962032" cy="1206448"/>
          </a:xfrm>
          <a:prstGeom prst="rect">
            <a:avLst/>
          </a:prstGeom>
          <a:noFill/>
        </p:spPr>
        <p:txBody>
          <a:bodyPr wrap="square" lIns="219419" tIns="109710" rIns="219419" bIns="109710" rtlCol="0">
            <a:spAutoFit/>
          </a:bodyPr>
          <a:lstStyle/>
          <a:p>
            <a:r>
              <a:rPr lang="en-US" sz="3200" dirty="0">
                <a:solidFill>
                  <a:srgbClr val="FFFFFF"/>
                </a:solidFill>
              </a:rPr>
              <a:t>Formal, agreed-upon process to talk about differences of opinion or concern</a:t>
            </a:r>
          </a:p>
        </p:txBody>
      </p:sp>
      <p:sp>
        <p:nvSpPr>
          <p:cNvPr id="127" name="Round Same Side Corner Rectangle 126"/>
          <p:cNvSpPr/>
          <p:nvPr/>
        </p:nvSpPr>
        <p:spPr>
          <a:xfrm rot="10800000" flipH="1">
            <a:off x="7596787" y="8757207"/>
            <a:ext cx="109697" cy="913591"/>
          </a:xfrm>
          <a:prstGeom prst="round2SameRect">
            <a:avLst>
              <a:gd name="adj1" fmla="val 50000"/>
              <a:gd name="adj2" fmla="val 50000"/>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a:p>
        </p:txBody>
      </p:sp>
      <p:sp>
        <p:nvSpPr>
          <p:cNvPr id="94" name="Freeform 222"/>
          <p:cNvSpPr>
            <a:spLocks noEditPoints="1"/>
          </p:cNvSpPr>
          <p:nvPr/>
        </p:nvSpPr>
        <p:spPr bwMode="auto">
          <a:xfrm>
            <a:off x="6654515" y="8868607"/>
            <a:ext cx="646914" cy="649763"/>
          </a:xfrm>
          <a:custGeom>
            <a:avLst/>
            <a:gdLst>
              <a:gd name="T0" fmla="*/ 206 w 412"/>
              <a:gd name="T1" fmla="*/ 0 h 412"/>
              <a:gd name="T2" fmla="*/ 0 w 412"/>
              <a:gd name="T3" fmla="*/ 206 h 412"/>
              <a:gd name="T4" fmla="*/ 206 w 412"/>
              <a:gd name="T5" fmla="*/ 412 h 412"/>
              <a:gd name="T6" fmla="*/ 412 w 412"/>
              <a:gd name="T7" fmla="*/ 206 h 412"/>
              <a:gd name="T8" fmla="*/ 206 w 412"/>
              <a:gd name="T9" fmla="*/ 0 h 412"/>
              <a:gd name="T10" fmla="*/ 171 w 412"/>
              <a:gd name="T11" fmla="*/ 317 h 412"/>
              <a:gd name="T12" fmla="*/ 74 w 412"/>
              <a:gd name="T13" fmla="*/ 220 h 412"/>
              <a:gd name="T14" fmla="*/ 115 w 412"/>
              <a:gd name="T15" fmla="*/ 178 h 412"/>
              <a:gd name="T16" fmla="*/ 171 w 412"/>
              <a:gd name="T17" fmla="*/ 234 h 412"/>
              <a:gd name="T18" fmla="*/ 300 w 412"/>
              <a:gd name="T19" fmla="*/ 105 h 412"/>
              <a:gd name="T20" fmla="*/ 341 w 412"/>
              <a:gd name="T21" fmla="*/ 146 h 412"/>
              <a:gd name="T22" fmla="*/ 171 w 412"/>
              <a:gd name="T23" fmla="*/ 31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412">
                <a:moveTo>
                  <a:pt x="206" y="0"/>
                </a:moveTo>
                <a:cubicBezTo>
                  <a:pt x="92" y="0"/>
                  <a:pt x="0" y="92"/>
                  <a:pt x="0" y="206"/>
                </a:cubicBezTo>
                <a:cubicBezTo>
                  <a:pt x="0" y="320"/>
                  <a:pt x="92" y="412"/>
                  <a:pt x="206" y="412"/>
                </a:cubicBezTo>
                <a:cubicBezTo>
                  <a:pt x="320" y="412"/>
                  <a:pt x="412" y="320"/>
                  <a:pt x="412" y="206"/>
                </a:cubicBezTo>
                <a:cubicBezTo>
                  <a:pt x="412" y="92"/>
                  <a:pt x="320" y="0"/>
                  <a:pt x="206" y="0"/>
                </a:cubicBezTo>
                <a:close/>
                <a:moveTo>
                  <a:pt x="171" y="317"/>
                </a:moveTo>
                <a:cubicBezTo>
                  <a:pt x="74" y="220"/>
                  <a:pt x="74" y="220"/>
                  <a:pt x="74" y="220"/>
                </a:cubicBezTo>
                <a:cubicBezTo>
                  <a:pt x="115" y="178"/>
                  <a:pt x="115" y="178"/>
                  <a:pt x="115" y="178"/>
                </a:cubicBezTo>
                <a:cubicBezTo>
                  <a:pt x="171" y="234"/>
                  <a:pt x="171" y="234"/>
                  <a:pt x="171" y="234"/>
                </a:cubicBezTo>
                <a:cubicBezTo>
                  <a:pt x="300" y="105"/>
                  <a:pt x="300" y="105"/>
                  <a:pt x="300" y="105"/>
                </a:cubicBezTo>
                <a:cubicBezTo>
                  <a:pt x="341" y="146"/>
                  <a:pt x="341" y="146"/>
                  <a:pt x="341" y="146"/>
                </a:cubicBezTo>
                <a:cubicBezTo>
                  <a:pt x="171" y="317"/>
                  <a:pt x="171" y="317"/>
                  <a:pt x="171" y="31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222"/>
          <p:cNvSpPr>
            <a:spLocks noEditPoints="1"/>
          </p:cNvSpPr>
          <p:nvPr/>
        </p:nvSpPr>
        <p:spPr bwMode="auto">
          <a:xfrm>
            <a:off x="6670989" y="7471810"/>
            <a:ext cx="646914" cy="649763"/>
          </a:xfrm>
          <a:custGeom>
            <a:avLst/>
            <a:gdLst>
              <a:gd name="T0" fmla="*/ 206 w 412"/>
              <a:gd name="T1" fmla="*/ 0 h 412"/>
              <a:gd name="T2" fmla="*/ 0 w 412"/>
              <a:gd name="T3" fmla="*/ 206 h 412"/>
              <a:gd name="T4" fmla="*/ 206 w 412"/>
              <a:gd name="T5" fmla="*/ 412 h 412"/>
              <a:gd name="T6" fmla="*/ 412 w 412"/>
              <a:gd name="T7" fmla="*/ 206 h 412"/>
              <a:gd name="T8" fmla="*/ 206 w 412"/>
              <a:gd name="T9" fmla="*/ 0 h 412"/>
              <a:gd name="T10" fmla="*/ 171 w 412"/>
              <a:gd name="T11" fmla="*/ 317 h 412"/>
              <a:gd name="T12" fmla="*/ 74 w 412"/>
              <a:gd name="T13" fmla="*/ 220 h 412"/>
              <a:gd name="T14" fmla="*/ 115 w 412"/>
              <a:gd name="T15" fmla="*/ 178 h 412"/>
              <a:gd name="T16" fmla="*/ 171 w 412"/>
              <a:gd name="T17" fmla="*/ 234 h 412"/>
              <a:gd name="T18" fmla="*/ 300 w 412"/>
              <a:gd name="T19" fmla="*/ 105 h 412"/>
              <a:gd name="T20" fmla="*/ 341 w 412"/>
              <a:gd name="T21" fmla="*/ 146 h 412"/>
              <a:gd name="T22" fmla="*/ 171 w 412"/>
              <a:gd name="T23" fmla="*/ 31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412">
                <a:moveTo>
                  <a:pt x="206" y="0"/>
                </a:moveTo>
                <a:cubicBezTo>
                  <a:pt x="92" y="0"/>
                  <a:pt x="0" y="92"/>
                  <a:pt x="0" y="206"/>
                </a:cubicBezTo>
                <a:cubicBezTo>
                  <a:pt x="0" y="320"/>
                  <a:pt x="92" y="412"/>
                  <a:pt x="206" y="412"/>
                </a:cubicBezTo>
                <a:cubicBezTo>
                  <a:pt x="320" y="412"/>
                  <a:pt x="412" y="320"/>
                  <a:pt x="412" y="206"/>
                </a:cubicBezTo>
                <a:cubicBezTo>
                  <a:pt x="412" y="92"/>
                  <a:pt x="320" y="0"/>
                  <a:pt x="206" y="0"/>
                </a:cubicBezTo>
                <a:close/>
                <a:moveTo>
                  <a:pt x="171" y="317"/>
                </a:moveTo>
                <a:cubicBezTo>
                  <a:pt x="74" y="220"/>
                  <a:pt x="74" y="220"/>
                  <a:pt x="74" y="220"/>
                </a:cubicBezTo>
                <a:cubicBezTo>
                  <a:pt x="115" y="178"/>
                  <a:pt x="115" y="178"/>
                  <a:pt x="115" y="178"/>
                </a:cubicBezTo>
                <a:cubicBezTo>
                  <a:pt x="171" y="234"/>
                  <a:pt x="171" y="234"/>
                  <a:pt x="171" y="234"/>
                </a:cubicBezTo>
                <a:cubicBezTo>
                  <a:pt x="300" y="105"/>
                  <a:pt x="300" y="105"/>
                  <a:pt x="300" y="105"/>
                </a:cubicBezTo>
                <a:cubicBezTo>
                  <a:pt x="341" y="146"/>
                  <a:pt x="341" y="146"/>
                  <a:pt x="341" y="146"/>
                </a:cubicBezTo>
                <a:cubicBezTo>
                  <a:pt x="171" y="317"/>
                  <a:pt x="171" y="317"/>
                  <a:pt x="171" y="31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TextBox 43"/>
          <p:cNvSpPr txBox="1"/>
          <p:nvPr/>
        </p:nvSpPr>
        <p:spPr>
          <a:xfrm>
            <a:off x="7658394" y="10041712"/>
            <a:ext cx="10952438" cy="1206448"/>
          </a:xfrm>
          <a:prstGeom prst="rect">
            <a:avLst/>
          </a:prstGeom>
          <a:noFill/>
        </p:spPr>
        <p:txBody>
          <a:bodyPr wrap="square" lIns="219419" tIns="109710" rIns="219419" bIns="109710" rtlCol="0">
            <a:spAutoFit/>
          </a:bodyPr>
          <a:lstStyle/>
          <a:p>
            <a:r>
              <a:rPr lang="en-US" sz="3200" dirty="0">
                <a:solidFill>
                  <a:srgbClr val="FFFFFF"/>
                </a:solidFill>
              </a:rPr>
              <a:t>Equal sharing of resources, authorship, and opportunities, for funding, and resources</a:t>
            </a:r>
          </a:p>
        </p:txBody>
      </p:sp>
      <p:sp>
        <p:nvSpPr>
          <p:cNvPr id="45" name="Round Same Side Corner Rectangle 44"/>
          <p:cNvSpPr/>
          <p:nvPr/>
        </p:nvSpPr>
        <p:spPr>
          <a:xfrm rot="10800000" flipH="1">
            <a:off x="7606381" y="10116086"/>
            <a:ext cx="109697" cy="913591"/>
          </a:xfrm>
          <a:prstGeom prst="round2SameRect">
            <a:avLst>
              <a:gd name="adj1" fmla="val 50000"/>
              <a:gd name="adj2" fmla="val 50000"/>
            </a:avLst>
          </a:prstGeom>
          <a:solidFill>
            <a:srgbClr val="660066"/>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a:p>
        </p:txBody>
      </p:sp>
      <p:sp>
        <p:nvSpPr>
          <p:cNvPr id="46" name="Freeform 222"/>
          <p:cNvSpPr>
            <a:spLocks noEditPoints="1"/>
          </p:cNvSpPr>
          <p:nvPr/>
        </p:nvSpPr>
        <p:spPr bwMode="auto">
          <a:xfrm>
            <a:off x="6664109" y="10227486"/>
            <a:ext cx="646914" cy="649763"/>
          </a:xfrm>
          <a:custGeom>
            <a:avLst/>
            <a:gdLst>
              <a:gd name="T0" fmla="*/ 206 w 412"/>
              <a:gd name="T1" fmla="*/ 0 h 412"/>
              <a:gd name="T2" fmla="*/ 0 w 412"/>
              <a:gd name="T3" fmla="*/ 206 h 412"/>
              <a:gd name="T4" fmla="*/ 206 w 412"/>
              <a:gd name="T5" fmla="*/ 412 h 412"/>
              <a:gd name="T6" fmla="*/ 412 w 412"/>
              <a:gd name="T7" fmla="*/ 206 h 412"/>
              <a:gd name="T8" fmla="*/ 206 w 412"/>
              <a:gd name="T9" fmla="*/ 0 h 412"/>
              <a:gd name="T10" fmla="*/ 171 w 412"/>
              <a:gd name="T11" fmla="*/ 317 h 412"/>
              <a:gd name="T12" fmla="*/ 74 w 412"/>
              <a:gd name="T13" fmla="*/ 220 h 412"/>
              <a:gd name="T14" fmla="*/ 115 w 412"/>
              <a:gd name="T15" fmla="*/ 178 h 412"/>
              <a:gd name="T16" fmla="*/ 171 w 412"/>
              <a:gd name="T17" fmla="*/ 234 h 412"/>
              <a:gd name="T18" fmla="*/ 300 w 412"/>
              <a:gd name="T19" fmla="*/ 105 h 412"/>
              <a:gd name="T20" fmla="*/ 341 w 412"/>
              <a:gd name="T21" fmla="*/ 146 h 412"/>
              <a:gd name="T22" fmla="*/ 171 w 412"/>
              <a:gd name="T23" fmla="*/ 31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412">
                <a:moveTo>
                  <a:pt x="206" y="0"/>
                </a:moveTo>
                <a:cubicBezTo>
                  <a:pt x="92" y="0"/>
                  <a:pt x="0" y="92"/>
                  <a:pt x="0" y="206"/>
                </a:cubicBezTo>
                <a:cubicBezTo>
                  <a:pt x="0" y="320"/>
                  <a:pt x="92" y="412"/>
                  <a:pt x="206" y="412"/>
                </a:cubicBezTo>
                <a:cubicBezTo>
                  <a:pt x="320" y="412"/>
                  <a:pt x="412" y="320"/>
                  <a:pt x="412" y="206"/>
                </a:cubicBezTo>
                <a:cubicBezTo>
                  <a:pt x="412" y="92"/>
                  <a:pt x="320" y="0"/>
                  <a:pt x="206" y="0"/>
                </a:cubicBezTo>
                <a:close/>
                <a:moveTo>
                  <a:pt x="171" y="317"/>
                </a:moveTo>
                <a:cubicBezTo>
                  <a:pt x="74" y="220"/>
                  <a:pt x="74" y="220"/>
                  <a:pt x="74" y="220"/>
                </a:cubicBezTo>
                <a:cubicBezTo>
                  <a:pt x="115" y="178"/>
                  <a:pt x="115" y="178"/>
                  <a:pt x="115" y="178"/>
                </a:cubicBezTo>
                <a:cubicBezTo>
                  <a:pt x="171" y="234"/>
                  <a:pt x="171" y="234"/>
                  <a:pt x="171" y="234"/>
                </a:cubicBezTo>
                <a:cubicBezTo>
                  <a:pt x="300" y="105"/>
                  <a:pt x="300" y="105"/>
                  <a:pt x="300" y="105"/>
                </a:cubicBezTo>
                <a:cubicBezTo>
                  <a:pt x="341" y="146"/>
                  <a:pt x="341" y="146"/>
                  <a:pt x="341" y="146"/>
                </a:cubicBezTo>
                <a:cubicBezTo>
                  <a:pt x="171" y="317"/>
                  <a:pt x="171" y="317"/>
                  <a:pt x="171" y="31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TextBox 50"/>
          <p:cNvSpPr txBox="1"/>
          <p:nvPr/>
        </p:nvSpPr>
        <p:spPr>
          <a:xfrm>
            <a:off x="7626830" y="11490687"/>
            <a:ext cx="11214906" cy="883282"/>
          </a:xfrm>
          <a:prstGeom prst="rect">
            <a:avLst/>
          </a:prstGeom>
          <a:noFill/>
        </p:spPr>
        <p:txBody>
          <a:bodyPr wrap="square" lIns="219419" tIns="109710" rIns="219419" bIns="109710" rtlCol="0">
            <a:spAutoFit/>
          </a:bodyPr>
          <a:lstStyle/>
          <a:p>
            <a:endParaRPr lang="en-US" sz="1100" dirty="0">
              <a:solidFill>
                <a:srgbClr val="FFFFFF"/>
              </a:solidFill>
            </a:endParaRPr>
          </a:p>
          <a:p>
            <a:r>
              <a:rPr lang="en-US" sz="3200" dirty="0">
                <a:solidFill>
                  <a:srgbClr val="FFFFFF"/>
                </a:solidFill>
              </a:rPr>
              <a:t>Results shared back with participants and the community</a:t>
            </a:r>
          </a:p>
        </p:txBody>
      </p:sp>
      <p:sp>
        <p:nvSpPr>
          <p:cNvPr id="52" name="Round Same Side Corner Rectangle 51"/>
          <p:cNvSpPr/>
          <p:nvPr/>
        </p:nvSpPr>
        <p:spPr>
          <a:xfrm rot="10800000" flipH="1">
            <a:off x="7574817" y="11565061"/>
            <a:ext cx="109697" cy="913591"/>
          </a:xfrm>
          <a:prstGeom prst="round2SameRect">
            <a:avLst>
              <a:gd name="adj1" fmla="val 50000"/>
              <a:gd name="adj2" fmla="val 5000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a:p>
        </p:txBody>
      </p:sp>
      <p:sp>
        <p:nvSpPr>
          <p:cNvPr id="53" name="Freeform 222"/>
          <p:cNvSpPr>
            <a:spLocks noEditPoints="1"/>
          </p:cNvSpPr>
          <p:nvPr/>
        </p:nvSpPr>
        <p:spPr bwMode="auto">
          <a:xfrm>
            <a:off x="6632545" y="11676461"/>
            <a:ext cx="646914" cy="649763"/>
          </a:xfrm>
          <a:custGeom>
            <a:avLst/>
            <a:gdLst>
              <a:gd name="T0" fmla="*/ 206 w 412"/>
              <a:gd name="T1" fmla="*/ 0 h 412"/>
              <a:gd name="T2" fmla="*/ 0 w 412"/>
              <a:gd name="T3" fmla="*/ 206 h 412"/>
              <a:gd name="T4" fmla="*/ 206 w 412"/>
              <a:gd name="T5" fmla="*/ 412 h 412"/>
              <a:gd name="T6" fmla="*/ 412 w 412"/>
              <a:gd name="T7" fmla="*/ 206 h 412"/>
              <a:gd name="T8" fmla="*/ 206 w 412"/>
              <a:gd name="T9" fmla="*/ 0 h 412"/>
              <a:gd name="T10" fmla="*/ 171 w 412"/>
              <a:gd name="T11" fmla="*/ 317 h 412"/>
              <a:gd name="T12" fmla="*/ 74 w 412"/>
              <a:gd name="T13" fmla="*/ 220 h 412"/>
              <a:gd name="T14" fmla="*/ 115 w 412"/>
              <a:gd name="T15" fmla="*/ 178 h 412"/>
              <a:gd name="T16" fmla="*/ 171 w 412"/>
              <a:gd name="T17" fmla="*/ 234 h 412"/>
              <a:gd name="T18" fmla="*/ 300 w 412"/>
              <a:gd name="T19" fmla="*/ 105 h 412"/>
              <a:gd name="T20" fmla="*/ 341 w 412"/>
              <a:gd name="T21" fmla="*/ 146 h 412"/>
              <a:gd name="T22" fmla="*/ 171 w 412"/>
              <a:gd name="T23" fmla="*/ 31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412">
                <a:moveTo>
                  <a:pt x="206" y="0"/>
                </a:moveTo>
                <a:cubicBezTo>
                  <a:pt x="92" y="0"/>
                  <a:pt x="0" y="92"/>
                  <a:pt x="0" y="206"/>
                </a:cubicBezTo>
                <a:cubicBezTo>
                  <a:pt x="0" y="320"/>
                  <a:pt x="92" y="412"/>
                  <a:pt x="206" y="412"/>
                </a:cubicBezTo>
                <a:cubicBezTo>
                  <a:pt x="320" y="412"/>
                  <a:pt x="412" y="320"/>
                  <a:pt x="412" y="206"/>
                </a:cubicBezTo>
                <a:cubicBezTo>
                  <a:pt x="412" y="92"/>
                  <a:pt x="320" y="0"/>
                  <a:pt x="206" y="0"/>
                </a:cubicBezTo>
                <a:close/>
                <a:moveTo>
                  <a:pt x="171" y="317"/>
                </a:moveTo>
                <a:cubicBezTo>
                  <a:pt x="74" y="220"/>
                  <a:pt x="74" y="220"/>
                  <a:pt x="74" y="220"/>
                </a:cubicBezTo>
                <a:cubicBezTo>
                  <a:pt x="115" y="178"/>
                  <a:pt x="115" y="178"/>
                  <a:pt x="115" y="178"/>
                </a:cubicBezTo>
                <a:cubicBezTo>
                  <a:pt x="171" y="234"/>
                  <a:pt x="171" y="234"/>
                  <a:pt x="171" y="234"/>
                </a:cubicBezTo>
                <a:cubicBezTo>
                  <a:pt x="300" y="105"/>
                  <a:pt x="300" y="105"/>
                  <a:pt x="300" y="105"/>
                </a:cubicBezTo>
                <a:cubicBezTo>
                  <a:pt x="341" y="146"/>
                  <a:pt x="341" y="146"/>
                  <a:pt x="341" y="146"/>
                </a:cubicBezTo>
                <a:cubicBezTo>
                  <a:pt x="171" y="317"/>
                  <a:pt x="171" y="317"/>
                  <a:pt x="171" y="31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46431610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9"/>
                                        </p:tgtEl>
                                        <p:attrNameLst>
                                          <p:attrName>style.visibility</p:attrName>
                                        </p:attrNameLst>
                                      </p:cBhvr>
                                      <p:to>
                                        <p:strVal val="visible"/>
                                      </p:to>
                                    </p:set>
                                    <p:animEffect transition="in" filter="fade">
                                      <p:cBhvr>
                                        <p:cTn id="7" dur="50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1" y="2864334"/>
            <a:ext cx="7388918" cy="1085046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243797" tIns="121899" rIns="243797" bIns="121899" rtlCol="0" anchor="ctr"/>
          <a:lstStyle/>
          <a:p>
            <a:pPr algn="ctr"/>
            <a:endParaRPr lang="en-US" dirty="0"/>
          </a:p>
        </p:txBody>
      </p:sp>
      <p:pic>
        <p:nvPicPr>
          <p:cNvPr id="3" name="Picture 2" descr="Ocean.jpeg"/>
          <p:cNvPicPr>
            <a:picLocks noChangeAspect="1"/>
          </p:cNvPicPr>
          <p:nvPr/>
        </p:nvPicPr>
        <p:blipFill>
          <a:blip r:embed="rId2">
            <a:alphaModFix amt="18000"/>
            <a:extLst>
              <a:ext uri="{28A0092B-C50C-407E-A947-70E740481C1C}">
                <a14:useLocalDpi xmlns:a14="http://schemas.microsoft.com/office/drawing/2010/main" val="0"/>
              </a:ext>
            </a:extLst>
          </a:blip>
          <a:stretch>
            <a:fillRect/>
          </a:stretch>
        </p:blipFill>
        <p:spPr>
          <a:xfrm>
            <a:off x="-826751" y="0"/>
            <a:ext cx="25204401" cy="13716000"/>
          </a:xfrm>
          <a:prstGeom prst="rect">
            <a:avLst/>
          </a:prstGeom>
        </p:spPr>
      </p:pic>
      <p:sp>
        <p:nvSpPr>
          <p:cNvPr id="48" name="Round Same Side Corner Rectangle 47"/>
          <p:cNvSpPr/>
          <p:nvPr/>
        </p:nvSpPr>
        <p:spPr>
          <a:xfrm rot="16200000" flipV="1">
            <a:off x="3825865" y="-3462627"/>
            <a:ext cx="1445874" cy="9097607"/>
          </a:xfrm>
          <a:prstGeom prst="round2SameRect">
            <a:avLst>
              <a:gd name="adj1" fmla="val 50000"/>
              <a:gd name="adj2" fmla="val 0"/>
            </a:avLst>
          </a:prstGeom>
          <a:solidFill>
            <a:schemeClr val="accent6">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a:p>
        </p:txBody>
      </p:sp>
      <p:sp>
        <p:nvSpPr>
          <p:cNvPr id="35" name="Rectangle 34"/>
          <p:cNvSpPr/>
          <p:nvPr/>
        </p:nvSpPr>
        <p:spPr>
          <a:xfrm>
            <a:off x="7735271" y="2865539"/>
            <a:ext cx="16809783" cy="10850461"/>
          </a:xfrm>
          <a:prstGeom prst="rect">
            <a:avLst/>
          </a:prstGeom>
          <a:solidFill>
            <a:schemeClr val="accent6">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43797" tIns="121899" rIns="243797" bIns="121899" rtlCol="0" anchor="ctr"/>
          <a:lstStyle/>
          <a:p>
            <a:pPr algn="ctr"/>
            <a:endParaRPr lang="en-US" dirty="0"/>
          </a:p>
        </p:txBody>
      </p:sp>
      <p:sp>
        <p:nvSpPr>
          <p:cNvPr id="8" name="TextBox 7"/>
          <p:cNvSpPr txBox="1"/>
          <p:nvPr/>
        </p:nvSpPr>
        <p:spPr>
          <a:xfrm>
            <a:off x="179831" y="447166"/>
            <a:ext cx="7829601" cy="1200310"/>
          </a:xfrm>
          <a:prstGeom prst="rect">
            <a:avLst/>
          </a:prstGeom>
          <a:noFill/>
        </p:spPr>
        <p:txBody>
          <a:bodyPr wrap="none" lIns="91422" tIns="45711" rIns="91422" bIns="45711" rtlCol="0">
            <a:spAutoFit/>
          </a:bodyPr>
          <a:lstStyle/>
          <a:p>
            <a:pPr algn="ctr"/>
            <a:r>
              <a:rPr lang="id-ID" sz="7200" b="1" dirty="0">
                <a:solidFill>
                  <a:srgbClr val="FFFFFF"/>
                </a:solidFill>
                <a:latin typeface="Lato Regular"/>
                <a:cs typeface="Lato Regular"/>
              </a:rPr>
              <a:t>C-LEARN Phases</a:t>
            </a:r>
          </a:p>
        </p:txBody>
      </p:sp>
      <p:grpSp>
        <p:nvGrpSpPr>
          <p:cNvPr id="2" name="Group 1"/>
          <p:cNvGrpSpPr/>
          <p:nvPr/>
        </p:nvGrpSpPr>
        <p:grpSpPr>
          <a:xfrm>
            <a:off x="607238" y="4562771"/>
            <a:ext cx="6312506" cy="9152024"/>
            <a:chOff x="1452441" y="5116955"/>
            <a:chExt cx="3565222" cy="9152024"/>
          </a:xfrm>
        </p:grpSpPr>
        <p:sp>
          <p:nvSpPr>
            <p:cNvPr id="84" name="TextBox 30"/>
            <p:cNvSpPr txBox="1">
              <a:spLocks noChangeArrowheads="1"/>
            </p:cNvSpPr>
            <p:nvPr/>
          </p:nvSpPr>
          <p:spPr bwMode="auto">
            <a:xfrm>
              <a:off x="1452441" y="6359122"/>
              <a:ext cx="3560551" cy="79098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spAutoFit/>
            </a:bodyPr>
            <a:lstStyle>
              <a:lvl1pPr eaLnBrk="0" hangingPunct="0">
                <a:defRPr sz="3600">
                  <a:solidFill>
                    <a:schemeClr val="tx1"/>
                  </a:solidFill>
                  <a:latin typeface="Lato Light" charset="0"/>
                  <a:ea typeface="ＭＳ Ｐゴシック" charset="0"/>
                  <a:cs typeface="ＭＳ Ｐゴシック" charset="0"/>
                </a:defRPr>
              </a:lvl1pPr>
              <a:lvl2pPr marL="742950" indent="-285750" eaLnBrk="0" hangingPunct="0">
                <a:defRPr sz="3600">
                  <a:solidFill>
                    <a:schemeClr val="tx1"/>
                  </a:solidFill>
                  <a:latin typeface="Lato Light" charset="0"/>
                  <a:ea typeface="ＭＳ Ｐゴシック" charset="0"/>
                </a:defRPr>
              </a:lvl2pPr>
              <a:lvl3pPr marL="1143000" indent="-228600" eaLnBrk="0" hangingPunct="0">
                <a:defRPr sz="3600">
                  <a:solidFill>
                    <a:schemeClr val="tx1"/>
                  </a:solidFill>
                  <a:latin typeface="Lato Light" charset="0"/>
                  <a:ea typeface="ＭＳ Ｐゴシック" charset="0"/>
                </a:defRPr>
              </a:lvl3pPr>
              <a:lvl4pPr marL="1600200" indent="-228600" eaLnBrk="0" hangingPunct="0">
                <a:defRPr sz="3600">
                  <a:solidFill>
                    <a:schemeClr val="tx1"/>
                  </a:solidFill>
                  <a:latin typeface="Lato Light" charset="0"/>
                  <a:ea typeface="ＭＳ Ｐゴシック" charset="0"/>
                </a:defRPr>
              </a:lvl4pPr>
              <a:lvl5pPr marL="2057400" indent="-228600" eaLnBrk="0" hangingPunct="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algn="ctr"/>
              <a:r>
                <a:rPr lang="en-US" sz="3200" dirty="0">
                  <a:solidFill>
                    <a:srgbClr val="FFFFFF"/>
                  </a:solidFill>
                </a:rPr>
                <a:t>The purpose of phase 1 will be to learn more, through interviews, about the communities’ priorities and concerns regarding disaster resilience, stressors, strengths, and resources available to address them. Information will be used to create interventions for Phase II.</a:t>
              </a:r>
            </a:p>
            <a:p>
              <a:pPr algn="ctr"/>
              <a:endParaRPr lang="en-US" sz="3200" dirty="0">
                <a:solidFill>
                  <a:srgbClr val="FFFFFF"/>
                </a:solidFill>
              </a:endParaRPr>
            </a:p>
            <a:p>
              <a:pPr marL="457200" indent="-457200">
                <a:buFont typeface="Arial"/>
                <a:buChar char="•"/>
              </a:pPr>
              <a:r>
                <a:rPr lang="en-US" sz="2400" dirty="0">
                  <a:solidFill>
                    <a:srgbClr val="FFFFFF"/>
                  </a:solidFill>
                </a:rPr>
                <a:t>Interviews conducted in Baton Rouge, New Orleans, and Coastal Louisiana.</a:t>
              </a:r>
            </a:p>
            <a:p>
              <a:endParaRPr lang="en-US" sz="2400" dirty="0">
                <a:solidFill>
                  <a:srgbClr val="FFFFFF"/>
                </a:solidFill>
              </a:endParaRPr>
            </a:p>
            <a:p>
              <a:pPr marL="457200" indent="-457200">
                <a:buFont typeface="Arial"/>
                <a:buChar char="•"/>
              </a:pPr>
              <a:r>
                <a:rPr lang="en-US" sz="2400" dirty="0">
                  <a:solidFill>
                    <a:srgbClr val="FFFFFF"/>
                  </a:solidFill>
                </a:rPr>
                <a:t>30 people interviewed per location (90 people total)</a:t>
              </a:r>
            </a:p>
            <a:p>
              <a:pPr algn="ctr"/>
              <a:endParaRPr lang="en-US" sz="3200" dirty="0">
                <a:solidFill>
                  <a:srgbClr val="FFFFFF"/>
                </a:solidFill>
              </a:endParaRPr>
            </a:p>
            <a:p>
              <a:pPr algn="ctr"/>
              <a:endParaRPr lang="en-US" dirty="0">
                <a:solidFill>
                  <a:srgbClr val="FFFFFF"/>
                </a:solidFill>
              </a:endParaRPr>
            </a:p>
          </p:txBody>
        </p:sp>
        <p:sp>
          <p:nvSpPr>
            <p:cNvPr id="87" name="TextBox 31"/>
            <p:cNvSpPr txBox="1">
              <a:spLocks noChangeArrowheads="1"/>
            </p:cNvSpPr>
            <p:nvPr/>
          </p:nvSpPr>
          <p:spPr bwMode="auto">
            <a:xfrm>
              <a:off x="1473457" y="5116955"/>
              <a:ext cx="3544206" cy="784830"/>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3600">
                  <a:solidFill>
                    <a:schemeClr val="tx1"/>
                  </a:solidFill>
                  <a:latin typeface="Lato Light" charset="0"/>
                  <a:ea typeface="ＭＳ Ｐゴシック" charset="0"/>
                  <a:cs typeface="ＭＳ Ｐゴシック" charset="0"/>
                </a:defRPr>
              </a:lvl1pPr>
              <a:lvl2pPr marL="742950" indent="-285750" eaLnBrk="0" hangingPunct="0">
                <a:defRPr sz="3600">
                  <a:solidFill>
                    <a:schemeClr val="tx1"/>
                  </a:solidFill>
                  <a:latin typeface="Lato Light" charset="0"/>
                  <a:ea typeface="ＭＳ Ｐゴシック" charset="0"/>
                </a:defRPr>
              </a:lvl2pPr>
              <a:lvl3pPr marL="1143000" indent="-228600" eaLnBrk="0" hangingPunct="0">
                <a:defRPr sz="3600">
                  <a:solidFill>
                    <a:schemeClr val="tx1"/>
                  </a:solidFill>
                  <a:latin typeface="Lato Light" charset="0"/>
                  <a:ea typeface="ＭＳ Ｐゴシック" charset="0"/>
                </a:defRPr>
              </a:lvl3pPr>
              <a:lvl4pPr marL="1600200" indent="-228600" eaLnBrk="0" hangingPunct="0">
                <a:defRPr sz="3600">
                  <a:solidFill>
                    <a:schemeClr val="tx1"/>
                  </a:solidFill>
                  <a:latin typeface="Lato Light" charset="0"/>
                  <a:ea typeface="ＭＳ Ｐゴシック" charset="0"/>
                </a:defRPr>
              </a:lvl4pPr>
              <a:lvl5pPr marL="2057400" indent="-228600" eaLnBrk="0" hangingPunct="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algn="ctr" eaLnBrk="1" hangingPunct="1"/>
              <a:r>
                <a:rPr lang="id-ID" sz="4500" b="1" dirty="0">
                  <a:solidFill>
                    <a:schemeClr val="bg1"/>
                  </a:solidFill>
                  <a:latin typeface="Calibri"/>
                  <a:cs typeface="Calibri"/>
                </a:rPr>
                <a:t>Key Informant Interviews</a:t>
              </a:r>
            </a:p>
          </p:txBody>
        </p:sp>
        <p:sp>
          <p:nvSpPr>
            <p:cNvPr id="88" name="Rounded Rectangle 87"/>
            <p:cNvSpPr/>
            <p:nvPr/>
          </p:nvSpPr>
          <p:spPr>
            <a:xfrm>
              <a:off x="1729969" y="6186357"/>
              <a:ext cx="3044831" cy="32916"/>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a:p>
          </p:txBody>
        </p:sp>
      </p:grpSp>
      <p:sp>
        <p:nvSpPr>
          <p:cNvPr id="40" name="AutoShape 19"/>
          <p:cNvSpPr>
            <a:spLocks/>
          </p:cNvSpPr>
          <p:nvPr/>
        </p:nvSpPr>
        <p:spPr bwMode="auto">
          <a:xfrm>
            <a:off x="3380531" y="3577009"/>
            <a:ext cx="861346" cy="861569"/>
          </a:xfrm>
          <a:custGeom>
            <a:avLst/>
            <a:gdLst>
              <a:gd name="T0" fmla="*/ 10800 w 21600"/>
              <a:gd name="T1" fmla="*/ 10789 h 21579"/>
              <a:gd name="T2" fmla="*/ 10800 w 21600"/>
              <a:gd name="T3" fmla="*/ 10789 h 21579"/>
              <a:gd name="T4" fmla="*/ 10800 w 21600"/>
              <a:gd name="T5" fmla="*/ 10789 h 21579"/>
              <a:gd name="T6" fmla="*/ 10800 w 21600"/>
              <a:gd name="T7" fmla="*/ 10789 h 21579"/>
            </a:gdLst>
            <a:ahLst/>
            <a:cxnLst>
              <a:cxn ang="0">
                <a:pos x="T0" y="T1"/>
              </a:cxn>
              <a:cxn ang="0">
                <a:pos x="T2" y="T3"/>
              </a:cxn>
              <a:cxn ang="0">
                <a:pos x="T4" y="T5"/>
              </a:cxn>
              <a:cxn ang="0">
                <a:pos x="T6" y="T7"/>
              </a:cxn>
            </a:cxnLst>
            <a:rect l="0" t="0" r="r" b="b"/>
            <a:pathLst>
              <a:path w="21600" h="21579">
                <a:moveTo>
                  <a:pt x="21599" y="9391"/>
                </a:moveTo>
                <a:cubicBezTo>
                  <a:pt x="21599"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599" y="8895"/>
                  <a:pt x="21599"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0"/>
                </a:cubicBezTo>
                <a:lnTo>
                  <a:pt x="18459" y="2855"/>
                </a:lnTo>
                <a:close/>
              </a:path>
            </a:pathLst>
          </a:custGeom>
          <a:solidFill>
            <a:srgbClr val="C3D69D"/>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Lato Regular"/>
              <a:cs typeface="Lato Regular"/>
              <a:sym typeface="Gill Sans" charset="0"/>
            </a:endParaRPr>
          </a:p>
        </p:txBody>
      </p:sp>
      <p:cxnSp>
        <p:nvCxnSpPr>
          <p:cNvPr id="23" name="Straight Connector 22"/>
          <p:cNvCxnSpPr/>
          <p:nvPr/>
        </p:nvCxnSpPr>
        <p:spPr>
          <a:xfrm>
            <a:off x="16607336" y="7980577"/>
            <a:ext cx="0" cy="3564717"/>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4" name="TextBox 30"/>
          <p:cNvSpPr txBox="1">
            <a:spLocks noChangeArrowheads="1"/>
          </p:cNvSpPr>
          <p:nvPr/>
        </p:nvSpPr>
        <p:spPr bwMode="auto">
          <a:xfrm>
            <a:off x="8497254" y="7802344"/>
            <a:ext cx="7919994" cy="48936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spAutoFit/>
          </a:bodyPr>
          <a:lstStyle>
            <a:lvl1pPr eaLnBrk="0" hangingPunct="0">
              <a:defRPr sz="3600">
                <a:solidFill>
                  <a:schemeClr val="tx1"/>
                </a:solidFill>
                <a:latin typeface="Lato Light" charset="0"/>
                <a:ea typeface="ＭＳ Ｐゴシック" charset="0"/>
                <a:cs typeface="ＭＳ Ｐゴシック" charset="0"/>
              </a:defRPr>
            </a:lvl1pPr>
            <a:lvl2pPr marL="742950" indent="-285750" eaLnBrk="0" hangingPunct="0">
              <a:defRPr sz="3600">
                <a:solidFill>
                  <a:schemeClr val="tx1"/>
                </a:solidFill>
                <a:latin typeface="Lato Light" charset="0"/>
                <a:ea typeface="ＭＳ Ｐゴシック" charset="0"/>
              </a:defRPr>
            </a:lvl2pPr>
            <a:lvl3pPr marL="1143000" indent="-228600" eaLnBrk="0" hangingPunct="0">
              <a:defRPr sz="3600">
                <a:solidFill>
                  <a:schemeClr val="tx1"/>
                </a:solidFill>
                <a:latin typeface="Lato Light" charset="0"/>
                <a:ea typeface="ＭＳ Ｐゴシック" charset="0"/>
              </a:defRPr>
            </a:lvl3pPr>
            <a:lvl4pPr marL="1600200" indent="-228600" eaLnBrk="0" hangingPunct="0">
              <a:defRPr sz="3600">
                <a:solidFill>
                  <a:schemeClr val="tx1"/>
                </a:solidFill>
                <a:latin typeface="Lato Light" charset="0"/>
                <a:ea typeface="ＭＳ Ｐゴシック" charset="0"/>
              </a:defRPr>
            </a:lvl4pPr>
            <a:lvl5pPr marL="2057400" indent="-228600" eaLnBrk="0" hangingPunct="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r>
              <a:rPr lang="en-US" sz="2600" b="1" dirty="0">
                <a:solidFill>
                  <a:schemeClr val="bg1"/>
                </a:solidFill>
                <a:latin typeface="Lato Regular"/>
                <a:ea typeface="Open Sans Light" panose="020B0306030504020204" pitchFamily="34" charset="0"/>
                <a:cs typeface="Lato Regular"/>
              </a:rPr>
              <a:t>Technical Assistance (TA): </a:t>
            </a:r>
            <a:r>
              <a:rPr lang="en-US" sz="2600" dirty="0">
                <a:solidFill>
                  <a:srgbClr val="FFFFFF"/>
                </a:solidFill>
              </a:rPr>
              <a:t>Uses a “Train the Trainer” approach to train agency staff on topics including: </a:t>
            </a:r>
            <a:r>
              <a:rPr lang="en-US" sz="2600" i="1" dirty="0">
                <a:solidFill>
                  <a:srgbClr val="FFFFFF"/>
                </a:solidFill>
              </a:rPr>
              <a:t>Disaster Preparedness</a:t>
            </a:r>
            <a:r>
              <a:rPr lang="en-US" sz="2600" dirty="0">
                <a:solidFill>
                  <a:srgbClr val="FFFFFF"/>
                </a:solidFill>
              </a:rPr>
              <a:t>, </a:t>
            </a:r>
            <a:r>
              <a:rPr lang="en-US" sz="2600" i="1" dirty="0">
                <a:solidFill>
                  <a:srgbClr val="FFFFFF"/>
                </a:solidFill>
              </a:rPr>
              <a:t>reducing social risk factors and building strength</a:t>
            </a:r>
            <a:r>
              <a:rPr lang="en-US" sz="2600" dirty="0">
                <a:solidFill>
                  <a:srgbClr val="FFFFFF"/>
                </a:solidFill>
              </a:rPr>
              <a:t>s, and </a:t>
            </a:r>
            <a:r>
              <a:rPr lang="en-US" sz="2600" i="1" dirty="0">
                <a:solidFill>
                  <a:srgbClr val="FFFFFF"/>
                </a:solidFill>
              </a:rPr>
              <a:t>enhancing mental health resilience.</a:t>
            </a:r>
          </a:p>
          <a:p>
            <a:endParaRPr lang="en-US" sz="2600" b="1" dirty="0">
              <a:solidFill>
                <a:schemeClr val="bg1"/>
              </a:solidFill>
              <a:latin typeface="Lato Regular"/>
              <a:ea typeface="Open Sans Light" panose="020B0306030504020204" pitchFamily="34" charset="0"/>
              <a:cs typeface="Lato Regular"/>
            </a:endParaRPr>
          </a:p>
          <a:p>
            <a:r>
              <a:rPr lang="en-US" sz="2600" b="1" dirty="0">
                <a:solidFill>
                  <a:schemeClr val="bg1"/>
                </a:solidFill>
                <a:latin typeface="Lato Regular"/>
                <a:ea typeface="Open Sans Light" panose="020B0306030504020204" pitchFamily="34" charset="0"/>
                <a:cs typeface="Lato Regular"/>
              </a:rPr>
              <a:t>Community Engagement and Planning: </a:t>
            </a:r>
            <a:r>
              <a:rPr lang="en-US" sz="2600" dirty="0">
                <a:solidFill>
                  <a:srgbClr val="FFFFFF"/>
                </a:solidFill>
              </a:rPr>
              <a:t>A coalition building and “readiness” intervention encouraging network building and collaboration among community and service agencies across sectors. </a:t>
            </a:r>
          </a:p>
          <a:p>
            <a:pPr marL="342900" indent="-342900">
              <a:buFont typeface="Arial"/>
              <a:buChar char="•"/>
            </a:pPr>
            <a:endParaRPr lang="en-US" sz="2600" b="1" dirty="0">
              <a:solidFill>
                <a:schemeClr val="bg1"/>
              </a:solidFill>
              <a:latin typeface="Lato Light"/>
              <a:ea typeface="Open Sans Light" panose="020B0306030504020204" pitchFamily="34" charset="0"/>
              <a:cs typeface="Lato Light"/>
            </a:endParaRPr>
          </a:p>
        </p:txBody>
      </p:sp>
      <p:sp>
        <p:nvSpPr>
          <p:cNvPr id="26" name="TextBox 31"/>
          <p:cNvSpPr txBox="1">
            <a:spLocks noChangeArrowheads="1"/>
          </p:cNvSpPr>
          <p:nvPr/>
        </p:nvSpPr>
        <p:spPr bwMode="auto">
          <a:xfrm>
            <a:off x="7735271" y="6866857"/>
            <a:ext cx="8915117" cy="784830"/>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3600">
                <a:solidFill>
                  <a:schemeClr val="tx1"/>
                </a:solidFill>
                <a:latin typeface="Lato Light" charset="0"/>
                <a:ea typeface="ＭＳ Ｐゴシック" charset="0"/>
                <a:cs typeface="ＭＳ Ｐゴシック" charset="0"/>
              </a:defRPr>
            </a:lvl1pPr>
            <a:lvl2pPr marL="742950" indent="-285750" eaLnBrk="0" hangingPunct="0">
              <a:defRPr sz="3600">
                <a:solidFill>
                  <a:schemeClr val="tx1"/>
                </a:solidFill>
                <a:latin typeface="Lato Light" charset="0"/>
                <a:ea typeface="ＭＳ Ｐゴシック" charset="0"/>
              </a:defRPr>
            </a:lvl2pPr>
            <a:lvl3pPr marL="1143000" indent="-228600" eaLnBrk="0" hangingPunct="0">
              <a:defRPr sz="3600">
                <a:solidFill>
                  <a:schemeClr val="tx1"/>
                </a:solidFill>
                <a:latin typeface="Lato Light" charset="0"/>
                <a:ea typeface="ＭＳ Ｐゴシック" charset="0"/>
              </a:defRPr>
            </a:lvl3pPr>
            <a:lvl4pPr marL="1600200" indent="-228600" eaLnBrk="0" hangingPunct="0">
              <a:defRPr sz="3600">
                <a:solidFill>
                  <a:schemeClr val="tx1"/>
                </a:solidFill>
                <a:latin typeface="Lato Light" charset="0"/>
                <a:ea typeface="ＭＳ Ｐゴシック" charset="0"/>
              </a:defRPr>
            </a:lvl4pPr>
            <a:lvl5pPr marL="2057400" indent="-228600" eaLnBrk="0" hangingPunct="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algn="ctr" eaLnBrk="1" hangingPunct="1"/>
            <a:r>
              <a:rPr lang="id-ID" sz="4400" b="1" dirty="0">
                <a:solidFill>
                  <a:schemeClr val="bg1"/>
                </a:solidFill>
                <a:latin typeface="Calibri"/>
                <a:cs typeface="Calibri"/>
              </a:rPr>
              <a:t>Community Program/Agency-Level</a:t>
            </a:r>
          </a:p>
        </p:txBody>
      </p:sp>
      <p:sp>
        <p:nvSpPr>
          <p:cNvPr id="41" name="AutoShape 36"/>
          <p:cNvSpPr>
            <a:spLocks/>
          </p:cNvSpPr>
          <p:nvPr/>
        </p:nvSpPr>
        <p:spPr bwMode="auto">
          <a:xfrm>
            <a:off x="11603061" y="5902106"/>
            <a:ext cx="1082145" cy="8880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57" y="10218"/>
                </a:moveTo>
                <a:cubicBezTo>
                  <a:pt x="21518" y="10382"/>
                  <a:pt x="21599" y="10574"/>
                  <a:pt x="21599" y="10800"/>
                </a:cubicBezTo>
                <a:cubicBezTo>
                  <a:pt x="21599" y="11023"/>
                  <a:pt x="21518" y="11217"/>
                  <a:pt x="21357" y="11381"/>
                </a:cubicBezTo>
                <a:lnTo>
                  <a:pt x="17895" y="14840"/>
                </a:lnTo>
                <a:cubicBezTo>
                  <a:pt x="17649" y="15086"/>
                  <a:pt x="17448" y="15173"/>
                  <a:pt x="17285" y="15103"/>
                </a:cubicBezTo>
                <a:cubicBezTo>
                  <a:pt x="17121" y="15038"/>
                  <a:pt x="17042" y="14829"/>
                  <a:pt x="17042" y="14476"/>
                </a:cubicBezTo>
                <a:lnTo>
                  <a:pt x="17042" y="12096"/>
                </a:lnTo>
                <a:lnTo>
                  <a:pt x="12159" y="12096"/>
                </a:lnTo>
                <a:lnTo>
                  <a:pt x="12159" y="17031"/>
                </a:lnTo>
                <a:lnTo>
                  <a:pt x="14483" y="17031"/>
                </a:lnTo>
                <a:cubicBezTo>
                  <a:pt x="14836" y="17031"/>
                  <a:pt x="15048" y="17113"/>
                  <a:pt x="15121" y="17280"/>
                </a:cubicBezTo>
                <a:cubicBezTo>
                  <a:pt x="15192" y="17449"/>
                  <a:pt x="15102" y="17647"/>
                  <a:pt x="14850" y="17884"/>
                </a:cubicBezTo>
                <a:lnTo>
                  <a:pt x="11388" y="21340"/>
                </a:lnTo>
                <a:cubicBezTo>
                  <a:pt x="11225" y="21504"/>
                  <a:pt x="11032" y="21588"/>
                  <a:pt x="10807" y="21599"/>
                </a:cubicBezTo>
                <a:cubicBezTo>
                  <a:pt x="10581" y="21599"/>
                  <a:pt x="10389" y="21512"/>
                  <a:pt x="10225" y="21340"/>
                </a:cubicBezTo>
                <a:lnTo>
                  <a:pt x="6763" y="17884"/>
                </a:lnTo>
                <a:cubicBezTo>
                  <a:pt x="6520" y="17638"/>
                  <a:pt x="6430" y="17438"/>
                  <a:pt x="6492" y="17274"/>
                </a:cubicBezTo>
                <a:cubicBezTo>
                  <a:pt x="6554" y="17110"/>
                  <a:pt x="6763" y="17031"/>
                  <a:pt x="7116" y="17031"/>
                </a:cubicBezTo>
                <a:lnTo>
                  <a:pt x="9440" y="17031"/>
                </a:lnTo>
                <a:lnTo>
                  <a:pt x="9440" y="12096"/>
                </a:lnTo>
                <a:lnTo>
                  <a:pt x="4571" y="12096"/>
                </a:lnTo>
                <a:lnTo>
                  <a:pt x="4571" y="14476"/>
                </a:lnTo>
                <a:cubicBezTo>
                  <a:pt x="4571" y="14829"/>
                  <a:pt x="4489" y="15038"/>
                  <a:pt x="4320" y="15103"/>
                </a:cubicBezTo>
                <a:cubicBezTo>
                  <a:pt x="4153" y="15173"/>
                  <a:pt x="3950" y="15086"/>
                  <a:pt x="3704" y="14840"/>
                </a:cubicBezTo>
                <a:lnTo>
                  <a:pt x="242" y="11381"/>
                </a:lnTo>
                <a:cubicBezTo>
                  <a:pt x="81" y="11217"/>
                  <a:pt x="0" y="11023"/>
                  <a:pt x="0" y="10800"/>
                </a:cubicBezTo>
                <a:cubicBezTo>
                  <a:pt x="0" y="10574"/>
                  <a:pt x="81" y="10382"/>
                  <a:pt x="242" y="10218"/>
                </a:cubicBezTo>
                <a:lnTo>
                  <a:pt x="3704" y="6756"/>
                </a:lnTo>
                <a:cubicBezTo>
                  <a:pt x="3950" y="6513"/>
                  <a:pt x="4153" y="6426"/>
                  <a:pt x="4320" y="6494"/>
                </a:cubicBezTo>
                <a:cubicBezTo>
                  <a:pt x="4489" y="6561"/>
                  <a:pt x="4571" y="6770"/>
                  <a:pt x="4571" y="7120"/>
                </a:cubicBezTo>
                <a:lnTo>
                  <a:pt x="4571" y="9422"/>
                </a:lnTo>
                <a:lnTo>
                  <a:pt x="9440" y="9422"/>
                </a:lnTo>
                <a:lnTo>
                  <a:pt x="9440" y="4568"/>
                </a:lnTo>
                <a:lnTo>
                  <a:pt x="7116" y="4568"/>
                </a:lnTo>
                <a:cubicBezTo>
                  <a:pt x="6783" y="4568"/>
                  <a:pt x="6582" y="4486"/>
                  <a:pt x="6506" y="4317"/>
                </a:cubicBezTo>
                <a:cubicBezTo>
                  <a:pt x="6435" y="4153"/>
                  <a:pt x="6520" y="3950"/>
                  <a:pt x="6763" y="3715"/>
                </a:cubicBezTo>
                <a:lnTo>
                  <a:pt x="10225" y="256"/>
                </a:lnTo>
                <a:cubicBezTo>
                  <a:pt x="10389" y="93"/>
                  <a:pt x="10581" y="8"/>
                  <a:pt x="10807" y="0"/>
                </a:cubicBezTo>
                <a:cubicBezTo>
                  <a:pt x="11032" y="0"/>
                  <a:pt x="11225" y="84"/>
                  <a:pt x="11388" y="256"/>
                </a:cubicBezTo>
                <a:lnTo>
                  <a:pt x="14850" y="3715"/>
                </a:lnTo>
                <a:cubicBezTo>
                  <a:pt x="15093" y="3958"/>
                  <a:pt x="15181" y="4161"/>
                  <a:pt x="15113" y="4325"/>
                </a:cubicBezTo>
                <a:cubicBezTo>
                  <a:pt x="15048" y="4486"/>
                  <a:pt x="14836" y="4568"/>
                  <a:pt x="14483" y="4568"/>
                </a:cubicBezTo>
                <a:lnTo>
                  <a:pt x="12159" y="4568"/>
                </a:lnTo>
                <a:lnTo>
                  <a:pt x="12159" y="9422"/>
                </a:lnTo>
                <a:lnTo>
                  <a:pt x="17042" y="9422"/>
                </a:lnTo>
                <a:lnTo>
                  <a:pt x="17042" y="7120"/>
                </a:lnTo>
                <a:cubicBezTo>
                  <a:pt x="17042" y="6770"/>
                  <a:pt x="17121" y="6561"/>
                  <a:pt x="17285" y="6494"/>
                </a:cubicBezTo>
                <a:cubicBezTo>
                  <a:pt x="17448" y="6426"/>
                  <a:pt x="17649" y="6513"/>
                  <a:pt x="17895" y="6756"/>
                </a:cubicBezTo>
                <a:lnTo>
                  <a:pt x="21357" y="10218"/>
                </a:lnTo>
                <a:close/>
              </a:path>
            </a:pathLst>
          </a:custGeom>
          <a:solidFill>
            <a:schemeClr val="accent2">
              <a:lumMod val="60000"/>
              <a:lumOff val="40000"/>
            </a:schemeClr>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Lato Regular"/>
              <a:cs typeface="Lato Regular"/>
              <a:sym typeface="Gill Sans" charset="0"/>
            </a:endParaRPr>
          </a:p>
        </p:txBody>
      </p:sp>
      <p:sp>
        <p:nvSpPr>
          <p:cNvPr id="42" name="AutoShape 114"/>
          <p:cNvSpPr>
            <a:spLocks/>
          </p:cNvSpPr>
          <p:nvPr/>
        </p:nvSpPr>
        <p:spPr bwMode="auto">
          <a:xfrm>
            <a:off x="20158467" y="5791722"/>
            <a:ext cx="947094" cy="9515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50" y="9182"/>
                </a:moveTo>
                <a:cubicBezTo>
                  <a:pt x="21200" y="9182"/>
                  <a:pt x="21329" y="9229"/>
                  <a:pt x="21435" y="9326"/>
                </a:cubicBezTo>
                <a:cubicBezTo>
                  <a:pt x="21544" y="9426"/>
                  <a:pt x="21599" y="9549"/>
                  <a:pt x="21599" y="9699"/>
                </a:cubicBezTo>
                <a:lnTo>
                  <a:pt x="21599" y="11867"/>
                </a:lnTo>
                <a:cubicBezTo>
                  <a:pt x="21599" y="12232"/>
                  <a:pt x="21415" y="12414"/>
                  <a:pt x="21050" y="12414"/>
                </a:cubicBezTo>
                <a:lnTo>
                  <a:pt x="18746" y="12414"/>
                </a:lnTo>
                <a:cubicBezTo>
                  <a:pt x="18575" y="13204"/>
                  <a:pt x="18299" y="13947"/>
                  <a:pt x="17915" y="14646"/>
                </a:cubicBezTo>
                <a:cubicBezTo>
                  <a:pt x="17530" y="15342"/>
                  <a:pt x="17066" y="15965"/>
                  <a:pt x="16517" y="16514"/>
                </a:cubicBezTo>
                <a:cubicBezTo>
                  <a:pt x="15968" y="17061"/>
                  <a:pt x="15346" y="17528"/>
                  <a:pt x="14647" y="17913"/>
                </a:cubicBezTo>
                <a:cubicBezTo>
                  <a:pt x="13948" y="18298"/>
                  <a:pt x="13206" y="18577"/>
                  <a:pt x="12419" y="18741"/>
                </a:cubicBezTo>
                <a:lnTo>
                  <a:pt x="12419" y="21050"/>
                </a:lnTo>
                <a:cubicBezTo>
                  <a:pt x="12419" y="21197"/>
                  <a:pt x="12369" y="21329"/>
                  <a:pt x="12269" y="21435"/>
                </a:cubicBezTo>
                <a:cubicBezTo>
                  <a:pt x="12172" y="21544"/>
                  <a:pt x="12049" y="21599"/>
                  <a:pt x="11896" y="21599"/>
                </a:cubicBezTo>
                <a:lnTo>
                  <a:pt x="9732" y="21599"/>
                </a:lnTo>
                <a:cubicBezTo>
                  <a:pt x="9368" y="21599"/>
                  <a:pt x="9183" y="21417"/>
                  <a:pt x="9183" y="21050"/>
                </a:cubicBezTo>
                <a:lnTo>
                  <a:pt x="9183" y="18741"/>
                </a:lnTo>
                <a:cubicBezTo>
                  <a:pt x="8396" y="18577"/>
                  <a:pt x="7654" y="18298"/>
                  <a:pt x="6955" y="17913"/>
                </a:cubicBezTo>
                <a:cubicBezTo>
                  <a:pt x="6259" y="17528"/>
                  <a:pt x="5634" y="17061"/>
                  <a:pt x="5085" y="16514"/>
                </a:cubicBezTo>
                <a:cubicBezTo>
                  <a:pt x="4536" y="15965"/>
                  <a:pt x="4069" y="15342"/>
                  <a:pt x="3687" y="14646"/>
                </a:cubicBezTo>
                <a:cubicBezTo>
                  <a:pt x="3300" y="13947"/>
                  <a:pt x="3024" y="13204"/>
                  <a:pt x="2856" y="12414"/>
                </a:cubicBezTo>
                <a:lnTo>
                  <a:pt x="551" y="12414"/>
                </a:lnTo>
                <a:cubicBezTo>
                  <a:pt x="187" y="12414"/>
                  <a:pt x="0" y="12231"/>
                  <a:pt x="0" y="11867"/>
                </a:cubicBezTo>
                <a:lnTo>
                  <a:pt x="0" y="9699"/>
                </a:lnTo>
                <a:cubicBezTo>
                  <a:pt x="0" y="9549"/>
                  <a:pt x="58" y="9426"/>
                  <a:pt x="167" y="9326"/>
                </a:cubicBezTo>
                <a:cubicBezTo>
                  <a:pt x="273" y="9229"/>
                  <a:pt x="402" y="9182"/>
                  <a:pt x="551" y="9182"/>
                </a:cubicBezTo>
                <a:lnTo>
                  <a:pt x="2856" y="9182"/>
                </a:lnTo>
                <a:cubicBezTo>
                  <a:pt x="3026" y="8392"/>
                  <a:pt x="3300" y="7652"/>
                  <a:pt x="3687" y="6953"/>
                </a:cubicBezTo>
                <a:cubicBezTo>
                  <a:pt x="4069" y="6251"/>
                  <a:pt x="4536" y="5631"/>
                  <a:pt x="5085" y="5081"/>
                </a:cubicBezTo>
                <a:cubicBezTo>
                  <a:pt x="5634" y="4532"/>
                  <a:pt x="6256" y="4065"/>
                  <a:pt x="6955" y="3680"/>
                </a:cubicBezTo>
                <a:cubicBezTo>
                  <a:pt x="7654" y="3298"/>
                  <a:pt x="8396" y="3022"/>
                  <a:pt x="9183" y="2852"/>
                </a:cubicBezTo>
                <a:lnTo>
                  <a:pt x="9183" y="546"/>
                </a:lnTo>
                <a:cubicBezTo>
                  <a:pt x="9183" y="181"/>
                  <a:pt x="9365" y="0"/>
                  <a:pt x="9732" y="0"/>
                </a:cubicBezTo>
                <a:lnTo>
                  <a:pt x="11896" y="0"/>
                </a:lnTo>
                <a:cubicBezTo>
                  <a:pt x="12049" y="0"/>
                  <a:pt x="12172" y="50"/>
                  <a:pt x="12269" y="158"/>
                </a:cubicBezTo>
                <a:cubicBezTo>
                  <a:pt x="12369" y="267"/>
                  <a:pt x="12419" y="396"/>
                  <a:pt x="12419" y="546"/>
                </a:cubicBezTo>
                <a:lnTo>
                  <a:pt x="12419" y="2852"/>
                </a:lnTo>
                <a:cubicBezTo>
                  <a:pt x="13206" y="3022"/>
                  <a:pt x="13948" y="3298"/>
                  <a:pt x="14647" y="3680"/>
                </a:cubicBezTo>
                <a:cubicBezTo>
                  <a:pt x="15343" y="4065"/>
                  <a:pt x="15968" y="4532"/>
                  <a:pt x="16517" y="5082"/>
                </a:cubicBezTo>
                <a:cubicBezTo>
                  <a:pt x="17066" y="5631"/>
                  <a:pt x="17530" y="6251"/>
                  <a:pt x="17915" y="6953"/>
                </a:cubicBezTo>
                <a:cubicBezTo>
                  <a:pt x="18299" y="7652"/>
                  <a:pt x="18578" y="8392"/>
                  <a:pt x="18746" y="9182"/>
                </a:cubicBezTo>
                <a:lnTo>
                  <a:pt x="21050" y="9182"/>
                </a:lnTo>
                <a:close/>
                <a:moveTo>
                  <a:pt x="12419" y="16465"/>
                </a:moveTo>
                <a:cubicBezTo>
                  <a:pt x="13411" y="16194"/>
                  <a:pt x="14268" y="15698"/>
                  <a:pt x="14991" y="14981"/>
                </a:cubicBezTo>
                <a:cubicBezTo>
                  <a:pt x="15710" y="14264"/>
                  <a:pt x="16203" y="13410"/>
                  <a:pt x="16467" y="12414"/>
                </a:cubicBezTo>
                <a:lnTo>
                  <a:pt x="14048" y="12414"/>
                </a:lnTo>
                <a:cubicBezTo>
                  <a:pt x="13684" y="12414"/>
                  <a:pt x="13505" y="12231"/>
                  <a:pt x="13514" y="11867"/>
                </a:cubicBezTo>
                <a:lnTo>
                  <a:pt x="13514" y="9699"/>
                </a:lnTo>
                <a:cubicBezTo>
                  <a:pt x="13514" y="9549"/>
                  <a:pt x="13567" y="9426"/>
                  <a:pt x="13669" y="9326"/>
                </a:cubicBezTo>
                <a:cubicBezTo>
                  <a:pt x="13772" y="9229"/>
                  <a:pt x="13898" y="9182"/>
                  <a:pt x="14048" y="9182"/>
                </a:cubicBezTo>
                <a:lnTo>
                  <a:pt x="16467" y="9182"/>
                </a:lnTo>
                <a:cubicBezTo>
                  <a:pt x="16194" y="8186"/>
                  <a:pt x="15698" y="7332"/>
                  <a:pt x="14982" y="6609"/>
                </a:cubicBezTo>
                <a:cubicBezTo>
                  <a:pt x="14265" y="5883"/>
                  <a:pt x="13411" y="5390"/>
                  <a:pt x="12419" y="5131"/>
                </a:cubicBezTo>
                <a:lnTo>
                  <a:pt x="12419" y="7549"/>
                </a:lnTo>
                <a:cubicBezTo>
                  <a:pt x="12419" y="7699"/>
                  <a:pt x="12369" y="7828"/>
                  <a:pt x="12269" y="7928"/>
                </a:cubicBezTo>
                <a:cubicBezTo>
                  <a:pt x="12172" y="8031"/>
                  <a:pt x="12049" y="8081"/>
                  <a:pt x="11896" y="8081"/>
                </a:cubicBezTo>
                <a:lnTo>
                  <a:pt x="9732" y="8081"/>
                </a:lnTo>
                <a:cubicBezTo>
                  <a:pt x="9368" y="8081"/>
                  <a:pt x="9183" y="7905"/>
                  <a:pt x="9183" y="7549"/>
                </a:cubicBezTo>
                <a:lnTo>
                  <a:pt x="9183" y="5131"/>
                </a:lnTo>
                <a:cubicBezTo>
                  <a:pt x="8191" y="5402"/>
                  <a:pt x="7334" y="5895"/>
                  <a:pt x="6608" y="6612"/>
                </a:cubicBezTo>
                <a:cubicBezTo>
                  <a:pt x="5889" y="7332"/>
                  <a:pt x="5399" y="8187"/>
                  <a:pt x="5135" y="9182"/>
                </a:cubicBezTo>
                <a:lnTo>
                  <a:pt x="7580" y="9182"/>
                </a:lnTo>
                <a:cubicBezTo>
                  <a:pt x="7733" y="9182"/>
                  <a:pt x="7853" y="9229"/>
                  <a:pt x="7947" y="9326"/>
                </a:cubicBezTo>
                <a:cubicBezTo>
                  <a:pt x="8038" y="9426"/>
                  <a:pt x="8088" y="9550"/>
                  <a:pt x="8088" y="9700"/>
                </a:cubicBezTo>
                <a:lnTo>
                  <a:pt x="8088" y="11867"/>
                </a:lnTo>
                <a:cubicBezTo>
                  <a:pt x="8088" y="12017"/>
                  <a:pt x="8038" y="12144"/>
                  <a:pt x="7947" y="12252"/>
                </a:cubicBezTo>
                <a:cubicBezTo>
                  <a:pt x="7853" y="12364"/>
                  <a:pt x="7733" y="12414"/>
                  <a:pt x="7580" y="12414"/>
                </a:cubicBezTo>
                <a:lnTo>
                  <a:pt x="5135" y="12414"/>
                </a:lnTo>
                <a:cubicBezTo>
                  <a:pt x="5408" y="13410"/>
                  <a:pt x="5904" y="14267"/>
                  <a:pt x="6620" y="14990"/>
                </a:cubicBezTo>
                <a:cubicBezTo>
                  <a:pt x="7337" y="15710"/>
                  <a:pt x="8191" y="16203"/>
                  <a:pt x="9183" y="16465"/>
                </a:cubicBezTo>
                <a:lnTo>
                  <a:pt x="9183" y="14018"/>
                </a:lnTo>
                <a:cubicBezTo>
                  <a:pt x="9183" y="13868"/>
                  <a:pt x="9239" y="13744"/>
                  <a:pt x="9348" y="13653"/>
                </a:cubicBezTo>
                <a:cubicBezTo>
                  <a:pt x="9453" y="13559"/>
                  <a:pt x="9583" y="13512"/>
                  <a:pt x="9732" y="13512"/>
                </a:cubicBezTo>
                <a:lnTo>
                  <a:pt x="11896" y="13512"/>
                </a:lnTo>
                <a:cubicBezTo>
                  <a:pt x="12049" y="13512"/>
                  <a:pt x="12172" y="13559"/>
                  <a:pt x="12269" y="13653"/>
                </a:cubicBezTo>
                <a:cubicBezTo>
                  <a:pt x="12369" y="13744"/>
                  <a:pt x="12419" y="13868"/>
                  <a:pt x="12419" y="14018"/>
                </a:cubicBezTo>
                <a:lnTo>
                  <a:pt x="12419" y="16465"/>
                </a:lnTo>
                <a:close/>
              </a:path>
            </a:pathLst>
          </a:custGeom>
          <a:solidFill>
            <a:srgbClr val="C3D69D"/>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Lato Regular"/>
              <a:cs typeface="Lato Regular"/>
              <a:sym typeface="Gill Sans" charset="0"/>
            </a:endParaRPr>
          </a:p>
        </p:txBody>
      </p:sp>
      <p:sp>
        <p:nvSpPr>
          <p:cNvPr id="45" name="TextBox 44"/>
          <p:cNvSpPr txBox="1"/>
          <p:nvPr/>
        </p:nvSpPr>
        <p:spPr>
          <a:xfrm>
            <a:off x="445607" y="2055514"/>
            <a:ext cx="6205759" cy="769423"/>
          </a:xfrm>
          <a:prstGeom prst="rect">
            <a:avLst/>
          </a:prstGeom>
          <a:noFill/>
        </p:spPr>
        <p:txBody>
          <a:bodyPr wrap="none" lIns="91422" tIns="45711" rIns="91422" bIns="45711" rtlCol="0">
            <a:spAutoFit/>
          </a:bodyPr>
          <a:lstStyle/>
          <a:p>
            <a:pPr algn="ctr"/>
            <a:r>
              <a:rPr lang="id-ID" sz="4400" b="1" dirty="0">
                <a:solidFill>
                  <a:schemeClr val="tx2"/>
                </a:solidFill>
                <a:latin typeface="Lato Regular"/>
                <a:cs typeface="Lato Regular"/>
              </a:rPr>
              <a:t>Phase One: Interviews</a:t>
            </a:r>
          </a:p>
        </p:txBody>
      </p:sp>
      <p:sp>
        <p:nvSpPr>
          <p:cNvPr id="46" name="TextBox 45"/>
          <p:cNvSpPr txBox="1"/>
          <p:nvPr/>
        </p:nvSpPr>
        <p:spPr>
          <a:xfrm>
            <a:off x="12972555" y="2067873"/>
            <a:ext cx="6977755" cy="769423"/>
          </a:xfrm>
          <a:prstGeom prst="rect">
            <a:avLst/>
          </a:prstGeom>
          <a:noFill/>
        </p:spPr>
        <p:txBody>
          <a:bodyPr wrap="none" lIns="91422" tIns="45711" rIns="91422" bIns="45711" rtlCol="0">
            <a:spAutoFit/>
          </a:bodyPr>
          <a:lstStyle/>
          <a:p>
            <a:pPr algn="ctr"/>
            <a:r>
              <a:rPr lang="id-ID" sz="4400" b="1" dirty="0">
                <a:solidFill>
                  <a:schemeClr val="tx2"/>
                </a:solidFill>
                <a:latin typeface="Lato Regular"/>
                <a:cs typeface="Lato Regular"/>
              </a:rPr>
              <a:t>Phase Two: Interventions</a:t>
            </a:r>
          </a:p>
        </p:txBody>
      </p:sp>
      <p:sp>
        <p:nvSpPr>
          <p:cNvPr id="25" name="TextBox 30"/>
          <p:cNvSpPr txBox="1">
            <a:spLocks noChangeArrowheads="1"/>
          </p:cNvSpPr>
          <p:nvPr/>
        </p:nvSpPr>
        <p:spPr bwMode="auto">
          <a:xfrm>
            <a:off x="17202320" y="7794073"/>
            <a:ext cx="7152239" cy="56938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spAutoFit/>
          </a:bodyPr>
          <a:lstStyle>
            <a:lvl1pPr eaLnBrk="0" hangingPunct="0">
              <a:defRPr sz="3600">
                <a:solidFill>
                  <a:schemeClr val="tx1"/>
                </a:solidFill>
                <a:latin typeface="Lato Light" charset="0"/>
                <a:ea typeface="ＭＳ Ｐゴシック" charset="0"/>
                <a:cs typeface="ＭＳ Ｐゴシック" charset="0"/>
              </a:defRPr>
            </a:lvl1pPr>
            <a:lvl2pPr marL="742950" indent="-285750" eaLnBrk="0" hangingPunct="0">
              <a:defRPr sz="3600">
                <a:solidFill>
                  <a:schemeClr val="tx1"/>
                </a:solidFill>
                <a:latin typeface="Lato Light" charset="0"/>
                <a:ea typeface="ＭＳ Ｐゴシック" charset="0"/>
              </a:defRPr>
            </a:lvl2pPr>
            <a:lvl3pPr marL="1143000" indent="-228600" eaLnBrk="0" hangingPunct="0">
              <a:defRPr sz="3600">
                <a:solidFill>
                  <a:schemeClr val="tx1"/>
                </a:solidFill>
                <a:latin typeface="Lato Light" charset="0"/>
                <a:ea typeface="ＭＳ Ｐゴシック" charset="0"/>
              </a:defRPr>
            </a:lvl3pPr>
            <a:lvl4pPr marL="1600200" indent="-228600" eaLnBrk="0" hangingPunct="0">
              <a:defRPr sz="3600">
                <a:solidFill>
                  <a:schemeClr val="tx1"/>
                </a:solidFill>
                <a:latin typeface="Lato Light" charset="0"/>
                <a:ea typeface="ＭＳ Ｐゴシック" charset="0"/>
              </a:defRPr>
            </a:lvl4pPr>
            <a:lvl5pPr marL="2057400" indent="-228600" eaLnBrk="0" hangingPunct="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r>
              <a:rPr lang="en-US" sz="2600" b="1" dirty="0">
                <a:solidFill>
                  <a:schemeClr val="bg1"/>
                </a:solidFill>
                <a:latin typeface="Lato Light"/>
                <a:ea typeface="Open Sans Light" panose="020B0306030504020204" pitchFamily="34" charset="0"/>
                <a:cs typeface="Lato Light"/>
              </a:rPr>
              <a:t>Community Resources Mobile Tools: </a:t>
            </a:r>
            <a:r>
              <a:rPr lang="en-US" sz="2600" dirty="0">
                <a:solidFill>
                  <a:srgbClr val="FFFFFF"/>
                </a:solidFill>
              </a:rPr>
              <a:t>Offers links to community informational resources as well as disaster, health, or social services identified from or tailored to the local community. </a:t>
            </a:r>
          </a:p>
          <a:p>
            <a:endParaRPr lang="en-US" sz="2600" dirty="0">
              <a:solidFill>
                <a:srgbClr val="FFFFFF"/>
              </a:solidFill>
            </a:endParaRPr>
          </a:p>
          <a:p>
            <a:r>
              <a:rPr lang="en-US" sz="2600" b="1" dirty="0">
                <a:solidFill>
                  <a:srgbClr val="FFFFFF"/>
                </a:solidFill>
              </a:rPr>
              <a:t>Community Resources App. + Coping Support (CR+CS): </a:t>
            </a:r>
            <a:endParaRPr lang="en-US" sz="2600" dirty="0"/>
          </a:p>
          <a:p>
            <a:r>
              <a:rPr lang="en-US" sz="2600" dirty="0">
                <a:solidFill>
                  <a:srgbClr val="FFFFFF"/>
                </a:solidFill>
              </a:rPr>
              <a:t>Offers the community resources component plus a Cognitive Behavioral Psycho-education tool using a “Catch it, Check it, Change it” framework to help people manage stress during times of difficulty.</a:t>
            </a:r>
          </a:p>
          <a:p>
            <a:endParaRPr lang="en-US" sz="2600" b="1" dirty="0">
              <a:solidFill>
                <a:schemeClr val="bg1"/>
              </a:solidFill>
              <a:latin typeface="Lato Light"/>
              <a:ea typeface="Open Sans Light" panose="020B0306030504020204" pitchFamily="34" charset="0"/>
              <a:cs typeface="Lato Light"/>
            </a:endParaRPr>
          </a:p>
        </p:txBody>
      </p:sp>
      <p:sp>
        <p:nvSpPr>
          <p:cNvPr id="27" name="TextBox 31"/>
          <p:cNvSpPr txBox="1">
            <a:spLocks noChangeArrowheads="1"/>
          </p:cNvSpPr>
          <p:nvPr/>
        </p:nvSpPr>
        <p:spPr bwMode="auto">
          <a:xfrm>
            <a:off x="18489266" y="6836325"/>
            <a:ext cx="3892562" cy="769441"/>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3600">
                <a:solidFill>
                  <a:schemeClr val="tx1"/>
                </a:solidFill>
                <a:latin typeface="Lato Light" charset="0"/>
                <a:ea typeface="ＭＳ Ｐゴシック" charset="0"/>
                <a:cs typeface="ＭＳ Ｐゴシック" charset="0"/>
              </a:defRPr>
            </a:lvl1pPr>
            <a:lvl2pPr marL="742950" indent="-285750" eaLnBrk="0" hangingPunct="0">
              <a:defRPr sz="3600">
                <a:solidFill>
                  <a:schemeClr val="tx1"/>
                </a:solidFill>
                <a:latin typeface="Lato Light" charset="0"/>
                <a:ea typeface="ＭＳ Ｐゴシック" charset="0"/>
              </a:defRPr>
            </a:lvl2pPr>
            <a:lvl3pPr marL="1143000" indent="-228600" eaLnBrk="0" hangingPunct="0">
              <a:defRPr sz="3600">
                <a:solidFill>
                  <a:schemeClr val="tx1"/>
                </a:solidFill>
                <a:latin typeface="Lato Light" charset="0"/>
                <a:ea typeface="ＭＳ Ｐゴシック" charset="0"/>
              </a:defRPr>
            </a:lvl3pPr>
            <a:lvl4pPr marL="1600200" indent="-228600" eaLnBrk="0" hangingPunct="0">
              <a:defRPr sz="3600">
                <a:solidFill>
                  <a:schemeClr val="tx1"/>
                </a:solidFill>
                <a:latin typeface="Lato Light" charset="0"/>
                <a:ea typeface="ＭＳ Ｐゴシック" charset="0"/>
              </a:defRPr>
            </a:lvl4pPr>
            <a:lvl5pPr marL="2057400" indent="-228600" eaLnBrk="0" hangingPunct="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algn="ctr" eaLnBrk="1" hangingPunct="1"/>
            <a:r>
              <a:rPr lang="id-ID" sz="4400" b="1" dirty="0">
                <a:solidFill>
                  <a:schemeClr val="bg1"/>
                </a:solidFill>
                <a:latin typeface="Calibri"/>
                <a:cs typeface="Calibri"/>
              </a:rPr>
              <a:t>Individual-Level</a:t>
            </a:r>
          </a:p>
        </p:txBody>
      </p:sp>
      <p:sp>
        <p:nvSpPr>
          <p:cNvPr id="4" name="TextBox 3"/>
          <p:cNvSpPr txBox="1"/>
          <p:nvPr/>
        </p:nvSpPr>
        <p:spPr>
          <a:xfrm>
            <a:off x="8451073" y="3169054"/>
            <a:ext cx="15668315" cy="2400657"/>
          </a:xfrm>
          <a:prstGeom prst="rect">
            <a:avLst/>
          </a:prstGeom>
          <a:noFill/>
        </p:spPr>
        <p:txBody>
          <a:bodyPr wrap="square" rtlCol="0">
            <a:spAutoFit/>
          </a:bodyPr>
          <a:lstStyle/>
          <a:p>
            <a:pPr algn="ctr"/>
            <a:r>
              <a:rPr lang="en-US" sz="3000" dirty="0">
                <a:solidFill>
                  <a:srgbClr val="FFFFFF"/>
                </a:solidFill>
              </a:rPr>
              <a:t>The purpose of Phase II will be to create interventions based off of the interview data results found in Phase I. </a:t>
            </a:r>
          </a:p>
          <a:p>
            <a:pPr algn="ctr"/>
            <a:endParaRPr lang="en-US" sz="3000" dirty="0">
              <a:solidFill>
                <a:srgbClr val="FFFFFF"/>
              </a:solidFill>
            </a:endParaRPr>
          </a:p>
          <a:p>
            <a:pPr algn="ctr"/>
            <a:r>
              <a:rPr lang="en-US" sz="3000" dirty="0">
                <a:solidFill>
                  <a:srgbClr val="FFFFFF"/>
                </a:solidFill>
              </a:rPr>
              <a:t>Each community’s priorities, culture, strengths and  experiences will be reflected in the questions and materials used in the interventions. </a:t>
            </a:r>
          </a:p>
        </p:txBody>
      </p:sp>
    </p:spTree>
    <p:extLst>
      <p:ext uri="{BB962C8B-B14F-4D97-AF65-F5344CB8AC3E}">
        <p14:creationId xmlns:p14="http://schemas.microsoft.com/office/powerpoint/2010/main" val="167558143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0-#ppt_w/2"/>
                                          </p:val>
                                        </p:tav>
                                        <p:tav tm="100000">
                                          <p:val>
                                            <p:strVal val="#ppt_x"/>
                                          </p:val>
                                        </p:tav>
                                      </p:tavLst>
                                    </p:anim>
                                    <p:anim calcmode="lin" valueType="num">
                                      <p:cBhvr additive="base">
                                        <p:cTn id="8" dur="500" fill="hold"/>
                                        <p:tgtEl>
                                          <p:spTgt spid="3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48"/>
                                        </p:tgtEl>
                                        <p:attrNameLst>
                                          <p:attrName>style.visibility</p:attrName>
                                        </p:attrNameLst>
                                      </p:cBhvr>
                                      <p:to>
                                        <p:strVal val="visible"/>
                                      </p:to>
                                    </p:set>
                                    <p:anim calcmode="lin" valueType="num">
                                      <p:cBhvr additive="base">
                                        <p:cTn id="16" dur="500" fill="hold"/>
                                        <p:tgtEl>
                                          <p:spTgt spid="48"/>
                                        </p:tgtEl>
                                        <p:attrNameLst>
                                          <p:attrName>ppt_x</p:attrName>
                                        </p:attrNameLst>
                                      </p:cBhvr>
                                      <p:tavLst>
                                        <p:tav tm="0">
                                          <p:val>
                                            <p:strVal val="0-#ppt_w/2"/>
                                          </p:val>
                                        </p:tav>
                                        <p:tav tm="100000">
                                          <p:val>
                                            <p:strVal val="#ppt_x"/>
                                          </p:val>
                                        </p:tav>
                                      </p:tavLst>
                                    </p:anim>
                                    <p:anim calcmode="lin" valueType="num">
                                      <p:cBhvr additive="base">
                                        <p:cTn id="17" dur="500" fill="hold"/>
                                        <p:tgtEl>
                                          <p:spTgt spid="48"/>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 calcmode="lin" valueType="num">
                                      <p:cBhvr additive="base">
                                        <p:cTn id="20" dur="500" fill="hold"/>
                                        <p:tgtEl>
                                          <p:spTgt spid="22"/>
                                        </p:tgtEl>
                                        <p:attrNameLst>
                                          <p:attrName>ppt_x</p:attrName>
                                        </p:attrNameLst>
                                      </p:cBhvr>
                                      <p:tavLst>
                                        <p:tav tm="0">
                                          <p:val>
                                            <p:strVal val="0-#ppt_w/2"/>
                                          </p:val>
                                        </p:tav>
                                        <p:tav tm="100000">
                                          <p:val>
                                            <p:strVal val="#ppt_x"/>
                                          </p:val>
                                        </p:tav>
                                      </p:tavLst>
                                    </p:anim>
                                    <p:anim calcmode="lin" valueType="num">
                                      <p:cBhvr additive="base">
                                        <p:cTn id="21"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8" grpId="0" animBg="1"/>
      <p:bldP spid="3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cean.jpeg"/>
          <p:cNvPicPr>
            <a:picLocks noChangeAspect="1"/>
          </p:cNvPicPr>
          <p:nvPr/>
        </p:nvPicPr>
        <p:blipFill>
          <a:blip r:embed="rId2">
            <a:alphaModFix amt="44000"/>
            <a:extLst>
              <a:ext uri="{28A0092B-C50C-407E-A947-70E740481C1C}">
                <a14:useLocalDpi xmlns:a14="http://schemas.microsoft.com/office/drawing/2010/main" val="0"/>
              </a:ext>
            </a:extLst>
          </a:blip>
          <a:stretch>
            <a:fillRect/>
          </a:stretch>
        </p:blipFill>
        <p:spPr>
          <a:xfrm>
            <a:off x="-1972407" y="-1"/>
            <a:ext cx="26350057" cy="14339455"/>
          </a:xfrm>
          <a:prstGeom prst="rect">
            <a:avLst/>
          </a:prstGeom>
        </p:spPr>
      </p:pic>
      <p:sp>
        <p:nvSpPr>
          <p:cNvPr id="11" name="Rectangle 10"/>
          <p:cNvSpPr/>
          <p:nvPr/>
        </p:nvSpPr>
        <p:spPr>
          <a:xfrm>
            <a:off x="2817023" y="4225636"/>
            <a:ext cx="17888739" cy="8028252"/>
          </a:xfrm>
          <a:prstGeom prst="rect">
            <a:avLst/>
          </a:prstGeom>
          <a:solidFill>
            <a:srgbClr val="1E2731">
              <a:alpha val="79000"/>
            </a:srgbClr>
          </a:solidFill>
          <a:ln>
            <a:noFill/>
          </a:ln>
          <a:effectLst/>
        </p:spPr>
        <p:style>
          <a:lnRef idx="1">
            <a:schemeClr val="accent1"/>
          </a:lnRef>
          <a:fillRef idx="3">
            <a:schemeClr val="accent1"/>
          </a:fillRef>
          <a:effectRef idx="2">
            <a:schemeClr val="accent1"/>
          </a:effectRef>
          <a:fontRef idx="minor">
            <a:schemeClr val="lt1"/>
          </a:fontRef>
        </p:style>
        <p:txBody>
          <a:bodyPr lIns="243785" tIns="121892" rIns="243785" bIns="121892" rtlCol="0" anchor="ctr"/>
          <a:lstStyle/>
          <a:p>
            <a:pPr algn="ctr"/>
            <a:endParaRPr lang="en-US" dirty="0"/>
          </a:p>
        </p:txBody>
      </p:sp>
      <p:sp>
        <p:nvSpPr>
          <p:cNvPr id="8" name="TextBox 7"/>
          <p:cNvSpPr txBox="1"/>
          <p:nvPr/>
        </p:nvSpPr>
        <p:spPr>
          <a:xfrm>
            <a:off x="5424572" y="2582399"/>
            <a:ext cx="12359700" cy="1446532"/>
          </a:xfrm>
          <a:prstGeom prst="rect">
            <a:avLst/>
          </a:prstGeom>
          <a:noFill/>
        </p:spPr>
        <p:txBody>
          <a:bodyPr wrap="square" lIns="91422" tIns="45711" rIns="91422" bIns="45711" rtlCol="0">
            <a:spAutoFit/>
          </a:bodyPr>
          <a:lstStyle/>
          <a:p>
            <a:pPr algn="ctr"/>
            <a:r>
              <a:rPr lang="id-ID" sz="8800" b="1" dirty="0">
                <a:solidFill>
                  <a:schemeClr val="tx2"/>
                </a:solidFill>
                <a:latin typeface="Lato Regular"/>
                <a:cs typeface="Lato Regular"/>
              </a:rPr>
              <a:t>Sample Outcomes </a:t>
            </a:r>
          </a:p>
        </p:txBody>
      </p:sp>
      <p:cxnSp>
        <p:nvCxnSpPr>
          <p:cNvPr id="82" name="Straight Connector 81"/>
          <p:cNvCxnSpPr/>
          <p:nvPr/>
        </p:nvCxnSpPr>
        <p:spPr>
          <a:xfrm>
            <a:off x="11604422" y="6963432"/>
            <a:ext cx="0" cy="3564717"/>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84" name="TextBox 30"/>
          <p:cNvSpPr txBox="1">
            <a:spLocks noChangeArrowheads="1"/>
          </p:cNvSpPr>
          <p:nvPr/>
        </p:nvSpPr>
        <p:spPr bwMode="auto">
          <a:xfrm>
            <a:off x="4317898" y="7249748"/>
            <a:ext cx="6719295" cy="3908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spAutoFit/>
          </a:bodyPr>
          <a:lstStyle>
            <a:lvl1pPr eaLnBrk="0" hangingPunct="0">
              <a:defRPr sz="3600">
                <a:solidFill>
                  <a:schemeClr val="tx1"/>
                </a:solidFill>
                <a:latin typeface="Lato Light" charset="0"/>
                <a:ea typeface="ＭＳ Ｐゴシック" charset="0"/>
                <a:cs typeface="ＭＳ Ｐゴシック" charset="0"/>
              </a:defRPr>
            </a:lvl1pPr>
            <a:lvl2pPr marL="742950" indent="-285750" eaLnBrk="0" hangingPunct="0">
              <a:defRPr sz="3600">
                <a:solidFill>
                  <a:schemeClr val="tx1"/>
                </a:solidFill>
                <a:latin typeface="Lato Light" charset="0"/>
                <a:ea typeface="ＭＳ Ｐゴシック" charset="0"/>
              </a:defRPr>
            </a:lvl2pPr>
            <a:lvl3pPr marL="1143000" indent="-228600" eaLnBrk="0" hangingPunct="0">
              <a:defRPr sz="3600">
                <a:solidFill>
                  <a:schemeClr val="tx1"/>
                </a:solidFill>
                <a:latin typeface="Lato Light" charset="0"/>
                <a:ea typeface="ＭＳ Ｐゴシック" charset="0"/>
              </a:defRPr>
            </a:lvl3pPr>
            <a:lvl4pPr marL="1600200" indent="-228600" eaLnBrk="0" hangingPunct="0">
              <a:defRPr sz="3600">
                <a:solidFill>
                  <a:schemeClr val="tx1"/>
                </a:solidFill>
                <a:latin typeface="Lato Light" charset="0"/>
                <a:ea typeface="ＭＳ Ｐゴシック" charset="0"/>
              </a:defRPr>
            </a:lvl4pPr>
            <a:lvl5pPr marL="2057400" indent="-228600" eaLnBrk="0" hangingPunct="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algn="ctr"/>
            <a:r>
              <a:rPr lang="en-US" sz="3200" dirty="0">
                <a:solidFill>
                  <a:srgbClr val="FFFFFF"/>
                </a:solidFill>
              </a:rPr>
              <a:t>Resilience in communities, preparedness, sector collaboration and program use of toolkits, training participation, time delivering community services and use of strategies. </a:t>
            </a:r>
          </a:p>
          <a:p>
            <a:pPr algn="ctr"/>
            <a:endParaRPr lang="en-US" sz="2800" dirty="0">
              <a:solidFill>
                <a:srgbClr val="FFFFFF"/>
              </a:solidFill>
            </a:endParaRPr>
          </a:p>
          <a:p>
            <a:pPr algn="ctr"/>
            <a:r>
              <a:rPr lang="en-US" sz="2800" dirty="0">
                <a:solidFill>
                  <a:srgbClr val="FFFFFF"/>
                </a:solidFill>
              </a:rPr>
              <a:t>Which works better, CEP or TA?</a:t>
            </a:r>
          </a:p>
        </p:txBody>
      </p:sp>
      <p:sp>
        <p:nvSpPr>
          <p:cNvPr id="87" name="TextBox 31"/>
          <p:cNvSpPr txBox="1">
            <a:spLocks noChangeArrowheads="1"/>
          </p:cNvSpPr>
          <p:nvPr/>
        </p:nvSpPr>
        <p:spPr bwMode="auto">
          <a:xfrm>
            <a:off x="5721579" y="6350838"/>
            <a:ext cx="3861636" cy="784830"/>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3600">
                <a:solidFill>
                  <a:schemeClr val="tx1"/>
                </a:solidFill>
                <a:latin typeface="Lato Light" charset="0"/>
                <a:ea typeface="ＭＳ Ｐゴシック" charset="0"/>
                <a:cs typeface="ＭＳ Ｐゴシック" charset="0"/>
              </a:defRPr>
            </a:lvl1pPr>
            <a:lvl2pPr marL="742950" indent="-285750" eaLnBrk="0" hangingPunct="0">
              <a:defRPr sz="3600">
                <a:solidFill>
                  <a:schemeClr val="tx1"/>
                </a:solidFill>
                <a:latin typeface="Lato Light" charset="0"/>
                <a:ea typeface="ＭＳ Ｐゴシック" charset="0"/>
              </a:defRPr>
            </a:lvl2pPr>
            <a:lvl3pPr marL="1143000" indent="-228600" eaLnBrk="0" hangingPunct="0">
              <a:defRPr sz="3600">
                <a:solidFill>
                  <a:schemeClr val="tx1"/>
                </a:solidFill>
                <a:latin typeface="Lato Light" charset="0"/>
                <a:ea typeface="ＭＳ Ｐゴシック" charset="0"/>
              </a:defRPr>
            </a:lvl3pPr>
            <a:lvl4pPr marL="1600200" indent="-228600" eaLnBrk="0" hangingPunct="0">
              <a:defRPr sz="3600">
                <a:solidFill>
                  <a:schemeClr val="tx1"/>
                </a:solidFill>
                <a:latin typeface="Lato Light" charset="0"/>
                <a:ea typeface="ＭＳ Ｐゴシック" charset="0"/>
              </a:defRPr>
            </a:lvl4pPr>
            <a:lvl5pPr marL="2057400" indent="-228600" eaLnBrk="0" hangingPunct="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algn="ctr" eaLnBrk="1" hangingPunct="1"/>
            <a:r>
              <a:rPr lang="id-ID" sz="4500" b="1" dirty="0">
                <a:solidFill>
                  <a:schemeClr val="bg1">
                    <a:lumMod val="85000"/>
                  </a:schemeClr>
                </a:solidFill>
                <a:latin typeface="Calibri"/>
                <a:cs typeface="Calibri"/>
              </a:rPr>
              <a:t>COMMUNITIES</a:t>
            </a:r>
          </a:p>
        </p:txBody>
      </p:sp>
      <p:sp>
        <p:nvSpPr>
          <p:cNvPr id="79" name="Freeform 74"/>
          <p:cNvSpPr>
            <a:spLocks noChangeArrowheads="1"/>
          </p:cNvSpPr>
          <p:nvPr/>
        </p:nvSpPr>
        <p:spPr bwMode="auto">
          <a:xfrm>
            <a:off x="7126681" y="5233353"/>
            <a:ext cx="1152835" cy="1021081"/>
          </a:xfrm>
          <a:custGeom>
            <a:avLst/>
            <a:gdLst>
              <a:gd name="T0" fmla="*/ 451 w 461"/>
              <a:gd name="T1" fmla="*/ 213 h 409"/>
              <a:gd name="T2" fmla="*/ 451 w 461"/>
              <a:gd name="T3" fmla="*/ 213 h 409"/>
              <a:gd name="T4" fmla="*/ 247 w 461"/>
              <a:gd name="T5" fmla="*/ 17 h 409"/>
              <a:gd name="T6" fmla="*/ 212 w 461"/>
              <a:gd name="T7" fmla="*/ 17 h 409"/>
              <a:gd name="T8" fmla="*/ 9 w 461"/>
              <a:gd name="T9" fmla="*/ 213 h 409"/>
              <a:gd name="T10" fmla="*/ 18 w 461"/>
              <a:gd name="T11" fmla="*/ 230 h 409"/>
              <a:gd name="T12" fmla="*/ 62 w 461"/>
              <a:gd name="T13" fmla="*/ 230 h 409"/>
              <a:gd name="T14" fmla="*/ 62 w 461"/>
              <a:gd name="T15" fmla="*/ 390 h 409"/>
              <a:gd name="T16" fmla="*/ 79 w 461"/>
              <a:gd name="T17" fmla="*/ 408 h 409"/>
              <a:gd name="T18" fmla="*/ 177 w 461"/>
              <a:gd name="T19" fmla="*/ 408 h 409"/>
              <a:gd name="T20" fmla="*/ 177 w 461"/>
              <a:gd name="T21" fmla="*/ 248 h 409"/>
              <a:gd name="T22" fmla="*/ 283 w 461"/>
              <a:gd name="T23" fmla="*/ 248 h 409"/>
              <a:gd name="T24" fmla="*/ 283 w 461"/>
              <a:gd name="T25" fmla="*/ 408 h 409"/>
              <a:gd name="T26" fmla="*/ 381 w 461"/>
              <a:gd name="T27" fmla="*/ 408 h 409"/>
              <a:gd name="T28" fmla="*/ 398 w 461"/>
              <a:gd name="T29" fmla="*/ 390 h 409"/>
              <a:gd name="T30" fmla="*/ 398 w 461"/>
              <a:gd name="T31" fmla="*/ 230 h 409"/>
              <a:gd name="T32" fmla="*/ 443 w 461"/>
              <a:gd name="T33" fmla="*/ 230 h 409"/>
              <a:gd name="T34" fmla="*/ 451 w 461"/>
              <a:gd name="T35" fmla="*/ 213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1" h="409">
                <a:moveTo>
                  <a:pt x="451" y="213"/>
                </a:moveTo>
                <a:lnTo>
                  <a:pt x="451" y="213"/>
                </a:lnTo>
                <a:cubicBezTo>
                  <a:pt x="247" y="17"/>
                  <a:pt x="247" y="17"/>
                  <a:pt x="247" y="17"/>
                </a:cubicBezTo>
                <a:cubicBezTo>
                  <a:pt x="238" y="0"/>
                  <a:pt x="221" y="0"/>
                  <a:pt x="212" y="17"/>
                </a:cubicBezTo>
                <a:cubicBezTo>
                  <a:pt x="9" y="213"/>
                  <a:pt x="9" y="213"/>
                  <a:pt x="9" y="213"/>
                </a:cubicBezTo>
                <a:cubicBezTo>
                  <a:pt x="0" y="221"/>
                  <a:pt x="9" y="230"/>
                  <a:pt x="18" y="230"/>
                </a:cubicBezTo>
                <a:cubicBezTo>
                  <a:pt x="62" y="230"/>
                  <a:pt x="62" y="230"/>
                  <a:pt x="62" y="230"/>
                </a:cubicBezTo>
                <a:cubicBezTo>
                  <a:pt x="62" y="390"/>
                  <a:pt x="62" y="390"/>
                  <a:pt x="62" y="390"/>
                </a:cubicBezTo>
                <a:cubicBezTo>
                  <a:pt x="62" y="399"/>
                  <a:pt x="62" y="408"/>
                  <a:pt x="79" y="408"/>
                </a:cubicBezTo>
                <a:cubicBezTo>
                  <a:pt x="177" y="408"/>
                  <a:pt x="177" y="408"/>
                  <a:pt x="177" y="408"/>
                </a:cubicBezTo>
                <a:cubicBezTo>
                  <a:pt x="177" y="248"/>
                  <a:pt x="177" y="248"/>
                  <a:pt x="177" y="248"/>
                </a:cubicBezTo>
                <a:cubicBezTo>
                  <a:pt x="283" y="248"/>
                  <a:pt x="283" y="248"/>
                  <a:pt x="283" y="248"/>
                </a:cubicBezTo>
                <a:cubicBezTo>
                  <a:pt x="283" y="408"/>
                  <a:pt x="283" y="408"/>
                  <a:pt x="283" y="408"/>
                </a:cubicBezTo>
                <a:cubicBezTo>
                  <a:pt x="381" y="408"/>
                  <a:pt x="381" y="408"/>
                  <a:pt x="381" y="408"/>
                </a:cubicBezTo>
                <a:cubicBezTo>
                  <a:pt x="398" y="408"/>
                  <a:pt x="398" y="399"/>
                  <a:pt x="398" y="390"/>
                </a:cubicBezTo>
                <a:cubicBezTo>
                  <a:pt x="398" y="230"/>
                  <a:pt x="398" y="230"/>
                  <a:pt x="398" y="230"/>
                </a:cubicBezTo>
                <a:cubicBezTo>
                  <a:pt x="443" y="230"/>
                  <a:pt x="443" y="230"/>
                  <a:pt x="443" y="230"/>
                </a:cubicBezTo>
                <a:cubicBezTo>
                  <a:pt x="451" y="230"/>
                  <a:pt x="460" y="221"/>
                  <a:pt x="451" y="213"/>
                </a:cubicBezTo>
              </a:path>
            </a:pathLst>
          </a:custGeom>
          <a:solidFill>
            <a:schemeClr val="bg1">
              <a:lumMod val="85000"/>
            </a:schemeClr>
          </a:solidFill>
          <a:ln>
            <a:noFill/>
          </a:ln>
          <a:effectLst/>
          <a:extLst/>
        </p:spPr>
        <p:txBody>
          <a:bodyPr wrap="none" anchor="ctr"/>
          <a:lstStyle/>
          <a:p>
            <a:endParaRPr lang="en-US" dirty="0"/>
          </a:p>
        </p:txBody>
      </p:sp>
      <p:sp>
        <p:nvSpPr>
          <p:cNvPr id="25" name="TextBox 30"/>
          <p:cNvSpPr txBox="1">
            <a:spLocks noChangeArrowheads="1"/>
          </p:cNvSpPr>
          <p:nvPr/>
        </p:nvSpPr>
        <p:spPr bwMode="auto">
          <a:xfrm>
            <a:off x="12133301" y="7263602"/>
            <a:ext cx="6662253" cy="3046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spAutoFit/>
          </a:bodyPr>
          <a:lstStyle>
            <a:lvl1pPr eaLnBrk="0" hangingPunct="0">
              <a:defRPr sz="3600">
                <a:solidFill>
                  <a:schemeClr val="tx1"/>
                </a:solidFill>
                <a:latin typeface="Lato Light" charset="0"/>
                <a:ea typeface="ＭＳ Ｐゴシック" charset="0"/>
                <a:cs typeface="ＭＳ Ｐゴシック" charset="0"/>
              </a:defRPr>
            </a:lvl1pPr>
            <a:lvl2pPr marL="742950" indent="-285750" eaLnBrk="0" hangingPunct="0">
              <a:defRPr sz="3600">
                <a:solidFill>
                  <a:schemeClr val="tx1"/>
                </a:solidFill>
                <a:latin typeface="Lato Light" charset="0"/>
                <a:ea typeface="ＭＳ Ｐゴシック" charset="0"/>
              </a:defRPr>
            </a:lvl2pPr>
            <a:lvl3pPr marL="1143000" indent="-228600" eaLnBrk="0" hangingPunct="0">
              <a:defRPr sz="3600">
                <a:solidFill>
                  <a:schemeClr val="tx1"/>
                </a:solidFill>
                <a:latin typeface="Lato Light" charset="0"/>
                <a:ea typeface="ＭＳ Ｐゴシック" charset="0"/>
              </a:defRPr>
            </a:lvl3pPr>
            <a:lvl4pPr marL="1600200" indent="-228600" eaLnBrk="0" hangingPunct="0">
              <a:defRPr sz="3600">
                <a:solidFill>
                  <a:schemeClr val="tx1"/>
                </a:solidFill>
                <a:latin typeface="Lato Light" charset="0"/>
                <a:ea typeface="ＭＳ Ｐゴシック" charset="0"/>
              </a:defRPr>
            </a:lvl4pPr>
            <a:lvl5pPr marL="2057400" indent="-228600" eaLnBrk="0" hangingPunct="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algn="ctr"/>
            <a:r>
              <a:rPr lang="en-US" sz="3200" dirty="0">
                <a:solidFill>
                  <a:srgbClr val="FFFFFF"/>
                </a:solidFill>
              </a:rPr>
              <a:t>Resilience, depression symptoms, health related quality of life, mental wellness, unmet needs, homeless risk factors, use of services, activities, use of disaster recovery or preparedness resources.</a:t>
            </a:r>
          </a:p>
        </p:txBody>
      </p:sp>
      <p:sp>
        <p:nvSpPr>
          <p:cNvPr id="26" name="TextBox 31"/>
          <p:cNvSpPr txBox="1">
            <a:spLocks noChangeArrowheads="1"/>
          </p:cNvSpPr>
          <p:nvPr/>
        </p:nvSpPr>
        <p:spPr bwMode="auto">
          <a:xfrm>
            <a:off x="13424516" y="6364692"/>
            <a:ext cx="3861636" cy="784830"/>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3600">
                <a:solidFill>
                  <a:schemeClr val="tx1"/>
                </a:solidFill>
                <a:latin typeface="Lato Light" charset="0"/>
                <a:ea typeface="ＭＳ Ｐゴシック" charset="0"/>
                <a:cs typeface="ＭＳ Ｐゴシック" charset="0"/>
              </a:defRPr>
            </a:lvl1pPr>
            <a:lvl2pPr marL="742950" indent="-285750" eaLnBrk="0" hangingPunct="0">
              <a:defRPr sz="3600">
                <a:solidFill>
                  <a:schemeClr val="tx1"/>
                </a:solidFill>
                <a:latin typeface="Lato Light" charset="0"/>
                <a:ea typeface="ＭＳ Ｐゴシック" charset="0"/>
              </a:defRPr>
            </a:lvl2pPr>
            <a:lvl3pPr marL="1143000" indent="-228600" eaLnBrk="0" hangingPunct="0">
              <a:defRPr sz="3600">
                <a:solidFill>
                  <a:schemeClr val="tx1"/>
                </a:solidFill>
                <a:latin typeface="Lato Light" charset="0"/>
                <a:ea typeface="ＭＳ Ｐゴシック" charset="0"/>
              </a:defRPr>
            </a:lvl3pPr>
            <a:lvl4pPr marL="1600200" indent="-228600" eaLnBrk="0" hangingPunct="0">
              <a:defRPr sz="3600">
                <a:solidFill>
                  <a:schemeClr val="tx1"/>
                </a:solidFill>
                <a:latin typeface="Lato Light" charset="0"/>
                <a:ea typeface="ＭＳ Ｐゴシック" charset="0"/>
              </a:defRPr>
            </a:lvl4pPr>
            <a:lvl5pPr marL="2057400" indent="-228600" eaLnBrk="0" hangingPunct="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algn="ctr" eaLnBrk="1" hangingPunct="1"/>
            <a:r>
              <a:rPr lang="id-ID" sz="4500" b="1" dirty="0">
                <a:solidFill>
                  <a:schemeClr val="bg1">
                    <a:lumMod val="85000"/>
                  </a:schemeClr>
                </a:solidFill>
                <a:latin typeface="Calibri"/>
                <a:cs typeface="Calibri"/>
              </a:rPr>
              <a:t>INDIVIDUALS</a:t>
            </a:r>
          </a:p>
        </p:txBody>
      </p:sp>
      <p:sp>
        <p:nvSpPr>
          <p:cNvPr id="22" name="AutoShape 82"/>
          <p:cNvSpPr>
            <a:spLocks/>
          </p:cNvSpPr>
          <p:nvPr/>
        </p:nvSpPr>
        <p:spPr bwMode="auto">
          <a:xfrm>
            <a:off x="14983736" y="5495636"/>
            <a:ext cx="856248" cy="8552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67" y="5419"/>
                </a:moveTo>
                <a:cubicBezTo>
                  <a:pt x="4051" y="5419"/>
                  <a:pt x="4271" y="5505"/>
                  <a:pt x="4428" y="5687"/>
                </a:cubicBezTo>
                <a:cubicBezTo>
                  <a:pt x="4586" y="5865"/>
                  <a:pt x="4701" y="6078"/>
                  <a:pt x="4766" y="6326"/>
                </a:cubicBezTo>
                <a:cubicBezTo>
                  <a:pt x="4835" y="6574"/>
                  <a:pt x="4879" y="6836"/>
                  <a:pt x="4893" y="7106"/>
                </a:cubicBezTo>
                <a:cubicBezTo>
                  <a:pt x="4910" y="7377"/>
                  <a:pt x="4917" y="7596"/>
                  <a:pt x="4917" y="7760"/>
                </a:cubicBezTo>
                <a:lnTo>
                  <a:pt x="4917" y="9856"/>
                </a:lnTo>
                <a:cubicBezTo>
                  <a:pt x="4809" y="9928"/>
                  <a:pt x="4720" y="10015"/>
                  <a:pt x="4646" y="10110"/>
                </a:cubicBezTo>
                <a:cubicBezTo>
                  <a:pt x="4574" y="10208"/>
                  <a:pt x="4468" y="10257"/>
                  <a:pt x="4329" y="10257"/>
                </a:cubicBezTo>
                <a:lnTo>
                  <a:pt x="561" y="10257"/>
                </a:lnTo>
                <a:cubicBezTo>
                  <a:pt x="439" y="10257"/>
                  <a:pt x="338" y="10208"/>
                  <a:pt x="256" y="10110"/>
                </a:cubicBezTo>
                <a:cubicBezTo>
                  <a:pt x="177" y="10015"/>
                  <a:pt x="93" y="9928"/>
                  <a:pt x="0" y="9856"/>
                </a:cubicBezTo>
                <a:lnTo>
                  <a:pt x="0" y="7760"/>
                </a:lnTo>
                <a:cubicBezTo>
                  <a:pt x="0" y="7596"/>
                  <a:pt x="4" y="7377"/>
                  <a:pt x="12" y="7106"/>
                </a:cubicBezTo>
                <a:cubicBezTo>
                  <a:pt x="19" y="6836"/>
                  <a:pt x="57" y="6574"/>
                  <a:pt x="124" y="6326"/>
                </a:cubicBezTo>
                <a:cubicBezTo>
                  <a:pt x="196" y="6078"/>
                  <a:pt x="309" y="5865"/>
                  <a:pt x="465" y="5687"/>
                </a:cubicBezTo>
                <a:cubicBezTo>
                  <a:pt x="624" y="5508"/>
                  <a:pt x="842" y="5419"/>
                  <a:pt x="1123" y="5419"/>
                </a:cubicBezTo>
                <a:cubicBezTo>
                  <a:pt x="782" y="5151"/>
                  <a:pt x="508" y="4803"/>
                  <a:pt x="304" y="4377"/>
                </a:cubicBezTo>
                <a:cubicBezTo>
                  <a:pt x="103" y="3950"/>
                  <a:pt x="0" y="3469"/>
                  <a:pt x="0" y="2937"/>
                </a:cubicBezTo>
                <a:cubicBezTo>
                  <a:pt x="0" y="2539"/>
                  <a:pt x="64" y="2162"/>
                  <a:pt x="189" y="1805"/>
                </a:cubicBezTo>
                <a:cubicBezTo>
                  <a:pt x="316" y="1448"/>
                  <a:pt x="491" y="1134"/>
                  <a:pt x="717" y="861"/>
                </a:cubicBezTo>
                <a:cubicBezTo>
                  <a:pt x="943" y="590"/>
                  <a:pt x="1207" y="380"/>
                  <a:pt x="1504" y="227"/>
                </a:cubicBezTo>
                <a:cubicBezTo>
                  <a:pt x="1804" y="77"/>
                  <a:pt x="2119" y="0"/>
                  <a:pt x="2445" y="0"/>
                </a:cubicBezTo>
                <a:cubicBezTo>
                  <a:pt x="2793" y="0"/>
                  <a:pt x="3115" y="77"/>
                  <a:pt x="3412" y="227"/>
                </a:cubicBezTo>
                <a:cubicBezTo>
                  <a:pt x="3712" y="380"/>
                  <a:pt x="3969" y="590"/>
                  <a:pt x="4188" y="861"/>
                </a:cubicBezTo>
                <a:cubicBezTo>
                  <a:pt x="4406" y="1134"/>
                  <a:pt x="4584" y="1448"/>
                  <a:pt x="4716" y="1805"/>
                </a:cubicBezTo>
                <a:cubicBezTo>
                  <a:pt x="4850" y="2162"/>
                  <a:pt x="4917" y="2539"/>
                  <a:pt x="4917" y="2937"/>
                </a:cubicBezTo>
                <a:cubicBezTo>
                  <a:pt x="4917" y="3458"/>
                  <a:pt x="4814" y="3939"/>
                  <a:pt x="4603" y="4371"/>
                </a:cubicBezTo>
                <a:cubicBezTo>
                  <a:pt x="4392" y="4800"/>
                  <a:pt x="4115" y="5151"/>
                  <a:pt x="3767" y="5419"/>
                </a:cubicBezTo>
                <a:moveTo>
                  <a:pt x="18165" y="12062"/>
                </a:moveTo>
                <a:cubicBezTo>
                  <a:pt x="18672" y="12604"/>
                  <a:pt x="19070" y="13142"/>
                  <a:pt x="19356" y="13669"/>
                </a:cubicBezTo>
                <a:cubicBezTo>
                  <a:pt x="19641" y="14196"/>
                  <a:pt x="19788" y="14801"/>
                  <a:pt x="19788" y="15480"/>
                </a:cubicBezTo>
                <a:lnTo>
                  <a:pt x="19788" y="20816"/>
                </a:lnTo>
                <a:cubicBezTo>
                  <a:pt x="19694" y="20868"/>
                  <a:pt x="19620" y="20931"/>
                  <a:pt x="19557" y="20995"/>
                </a:cubicBezTo>
                <a:cubicBezTo>
                  <a:pt x="19497" y="21061"/>
                  <a:pt x="19425" y="21122"/>
                  <a:pt x="19344" y="21191"/>
                </a:cubicBezTo>
                <a:cubicBezTo>
                  <a:pt x="19262" y="21251"/>
                  <a:pt x="19173" y="21317"/>
                  <a:pt x="19075" y="21386"/>
                </a:cubicBezTo>
                <a:cubicBezTo>
                  <a:pt x="18976" y="21455"/>
                  <a:pt x="18835" y="21528"/>
                  <a:pt x="18662" y="21599"/>
                </a:cubicBezTo>
                <a:lnTo>
                  <a:pt x="2942" y="21599"/>
                </a:lnTo>
                <a:cubicBezTo>
                  <a:pt x="2675" y="21599"/>
                  <a:pt x="2467" y="21499"/>
                  <a:pt x="2318" y="21291"/>
                </a:cubicBezTo>
                <a:cubicBezTo>
                  <a:pt x="2167" y="21081"/>
                  <a:pt x="2003" y="20926"/>
                  <a:pt x="1819" y="20816"/>
                </a:cubicBezTo>
                <a:lnTo>
                  <a:pt x="1819" y="15480"/>
                </a:lnTo>
                <a:cubicBezTo>
                  <a:pt x="1819" y="14763"/>
                  <a:pt x="1989" y="14127"/>
                  <a:pt x="2335" y="13571"/>
                </a:cubicBezTo>
                <a:cubicBezTo>
                  <a:pt x="2678" y="13018"/>
                  <a:pt x="3052" y="12511"/>
                  <a:pt x="3460" y="12062"/>
                </a:cubicBezTo>
                <a:cubicBezTo>
                  <a:pt x="3535" y="11970"/>
                  <a:pt x="3633" y="11869"/>
                  <a:pt x="3753" y="11766"/>
                </a:cubicBezTo>
                <a:cubicBezTo>
                  <a:pt x="3873" y="11659"/>
                  <a:pt x="4000" y="11590"/>
                  <a:pt x="4137" y="11553"/>
                </a:cubicBezTo>
                <a:cubicBezTo>
                  <a:pt x="4276" y="11495"/>
                  <a:pt x="4432" y="11466"/>
                  <a:pt x="4610" y="11455"/>
                </a:cubicBezTo>
                <a:cubicBezTo>
                  <a:pt x="4785" y="11446"/>
                  <a:pt x="4956" y="11423"/>
                  <a:pt x="5126" y="11388"/>
                </a:cubicBezTo>
                <a:cubicBezTo>
                  <a:pt x="5594" y="11299"/>
                  <a:pt x="6091" y="11210"/>
                  <a:pt x="6621" y="11121"/>
                </a:cubicBezTo>
                <a:cubicBezTo>
                  <a:pt x="7149" y="11034"/>
                  <a:pt x="7665" y="10945"/>
                  <a:pt x="8172" y="10853"/>
                </a:cubicBezTo>
                <a:cubicBezTo>
                  <a:pt x="7483" y="10326"/>
                  <a:pt x="6928" y="9632"/>
                  <a:pt x="6513" y="8762"/>
                </a:cubicBezTo>
                <a:cubicBezTo>
                  <a:pt x="6093" y="7896"/>
                  <a:pt x="5884" y="6940"/>
                  <a:pt x="5884" y="5903"/>
                </a:cubicBezTo>
                <a:cubicBezTo>
                  <a:pt x="5884" y="5097"/>
                  <a:pt x="6016" y="4331"/>
                  <a:pt x="6275" y="3608"/>
                </a:cubicBezTo>
                <a:cubicBezTo>
                  <a:pt x="6535" y="2885"/>
                  <a:pt x="6887" y="2260"/>
                  <a:pt x="7331" y="1733"/>
                </a:cubicBezTo>
                <a:cubicBezTo>
                  <a:pt x="7778" y="1203"/>
                  <a:pt x="8299" y="786"/>
                  <a:pt x="8894" y="472"/>
                </a:cubicBezTo>
                <a:cubicBezTo>
                  <a:pt x="9494" y="158"/>
                  <a:pt x="10125" y="3"/>
                  <a:pt x="10802" y="3"/>
                </a:cubicBezTo>
                <a:cubicBezTo>
                  <a:pt x="11476" y="3"/>
                  <a:pt x="12112" y="158"/>
                  <a:pt x="12710" y="472"/>
                </a:cubicBezTo>
                <a:cubicBezTo>
                  <a:pt x="13307" y="786"/>
                  <a:pt x="13826" y="1203"/>
                  <a:pt x="14272" y="1733"/>
                </a:cubicBezTo>
                <a:cubicBezTo>
                  <a:pt x="14716" y="2260"/>
                  <a:pt x="15067" y="2885"/>
                  <a:pt x="15328" y="3608"/>
                </a:cubicBezTo>
                <a:cubicBezTo>
                  <a:pt x="15590" y="4331"/>
                  <a:pt x="15719" y="5097"/>
                  <a:pt x="15719" y="5903"/>
                </a:cubicBezTo>
                <a:cubicBezTo>
                  <a:pt x="15719" y="6939"/>
                  <a:pt x="15513" y="7890"/>
                  <a:pt x="15100" y="8757"/>
                </a:cubicBezTo>
                <a:cubicBezTo>
                  <a:pt x="14685" y="9620"/>
                  <a:pt x="14128" y="10320"/>
                  <a:pt x="13432" y="10853"/>
                </a:cubicBezTo>
                <a:cubicBezTo>
                  <a:pt x="13936" y="10945"/>
                  <a:pt x="14452" y="11031"/>
                  <a:pt x="14978" y="11115"/>
                </a:cubicBezTo>
                <a:cubicBezTo>
                  <a:pt x="15504" y="11198"/>
                  <a:pt x="16005" y="11288"/>
                  <a:pt x="16478" y="11388"/>
                </a:cubicBezTo>
                <a:cubicBezTo>
                  <a:pt x="16653" y="11426"/>
                  <a:pt x="16826" y="11449"/>
                  <a:pt x="16994" y="11455"/>
                </a:cubicBezTo>
                <a:cubicBezTo>
                  <a:pt x="17162" y="11466"/>
                  <a:pt x="17323" y="11495"/>
                  <a:pt x="17467" y="11553"/>
                </a:cubicBezTo>
                <a:cubicBezTo>
                  <a:pt x="17603" y="11590"/>
                  <a:pt x="17731" y="11659"/>
                  <a:pt x="17851" y="11766"/>
                </a:cubicBezTo>
                <a:cubicBezTo>
                  <a:pt x="17966" y="11869"/>
                  <a:pt x="18074" y="11970"/>
                  <a:pt x="18165" y="12062"/>
                </a:cubicBezTo>
                <a:moveTo>
                  <a:pt x="20474" y="5419"/>
                </a:moveTo>
                <a:cubicBezTo>
                  <a:pt x="20757" y="5419"/>
                  <a:pt x="20973" y="5505"/>
                  <a:pt x="21124" y="5687"/>
                </a:cubicBezTo>
                <a:cubicBezTo>
                  <a:pt x="21271" y="5865"/>
                  <a:pt x="21381" y="6078"/>
                  <a:pt x="21448" y="6326"/>
                </a:cubicBezTo>
                <a:cubicBezTo>
                  <a:pt x="21520" y="6574"/>
                  <a:pt x="21561" y="6836"/>
                  <a:pt x="21576" y="7106"/>
                </a:cubicBezTo>
                <a:cubicBezTo>
                  <a:pt x="21592" y="7377"/>
                  <a:pt x="21599" y="7596"/>
                  <a:pt x="21599" y="7760"/>
                </a:cubicBezTo>
                <a:lnTo>
                  <a:pt x="21599" y="9856"/>
                </a:lnTo>
                <a:cubicBezTo>
                  <a:pt x="21508" y="9928"/>
                  <a:pt x="21422" y="10015"/>
                  <a:pt x="21340" y="10110"/>
                </a:cubicBezTo>
                <a:cubicBezTo>
                  <a:pt x="21261" y="10208"/>
                  <a:pt x="21158" y="10257"/>
                  <a:pt x="21036" y="10257"/>
                </a:cubicBezTo>
                <a:lnTo>
                  <a:pt x="17268" y="10257"/>
                </a:lnTo>
                <a:cubicBezTo>
                  <a:pt x="17131" y="10257"/>
                  <a:pt x="17023" y="10208"/>
                  <a:pt x="16953" y="10110"/>
                </a:cubicBezTo>
                <a:cubicBezTo>
                  <a:pt x="16879" y="10015"/>
                  <a:pt x="16790" y="9928"/>
                  <a:pt x="16682" y="9856"/>
                </a:cubicBezTo>
                <a:lnTo>
                  <a:pt x="16682" y="7760"/>
                </a:lnTo>
                <a:cubicBezTo>
                  <a:pt x="16682" y="7596"/>
                  <a:pt x="16692" y="7377"/>
                  <a:pt x="16706" y="7106"/>
                </a:cubicBezTo>
                <a:cubicBezTo>
                  <a:pt x="16720" y="6836"/>
                  <a:pt x="16766" y="6574"/>
                  <a:pt x="16836" y="6326"/>
                </a:cubicBezTo>
                <a:cubicBezTo>
                  <a:pt x="16912" y="6078"/>
                  <a:pt x="17023" y="5865"/>
                  <a:pt x="17183" y="5687"/>
                </a:cubicBezTo>
                <a:cubicBezTo>
                  <a:pt x="17337" y="5508"/>
                  <a:pt x="17556" y="5419"/>
                  <a:pt x="17829" y="5419"/>
                </a:cubicBezTo>
                <a:cubicBezTo>
                  <a:pt x="17488" y="5151"/>
                  <a:pt x="17210" y="4803"/>
                  <a:pt x="16999" y="4377"/>
                </a:cubicBezTo>
                <a:cubicBezTo>
                  <a:pt x="16788" y="3950"/>
                  <a:pt x="16682" y="3469"/>
                  <a:pt x="16682" y="2937"/>
                </a:cubicBezTo>
                <a:cubicBezTo>
                  <a:pt x="16682" y="2539"/>
                  <a:pt x="16744" y="2162"/>
                  <a:pt x="16872" y="1805"/>
                </a:cubicBezTo>
                <a:cubicBezTo>
                  <a:pt x="16999" y="1448"/>
                  <a:pt x="17174" y="1134"/>
                  <a:pt x="17400" y="861"/>
                </a:cubicBezTo>
                <a:cubicBezTo>
                  <a:pt x="17625" y="590"/>
                  <a:pt x="17889" y="380"/>
                  <a:pt x="18187" y="227"/>
                </a:cubicBezTo>
                <a:cubicBezTo>
                  <a:pt x="18487" y="77"/>
                  <a:pt x="18808" y="0"/>
                  <a:pt x="19152" y="0"/>
                </a:cubicBezTo>
                <a:cubicBezTo>
                  <a:pt x="19480" y="0"/>
                  <a:pt x="19795" y="77"/>
                  <a:pt x="20095" y="227"/>
                </a:cubicBezTo>
                <a:cubicBezTo>
                  <a:pt x="20395" y="380"/>
                  <a:pt x="20656" y="590"/>
                  <a:pt x="20882" y="861"/>
                </a:cubicBezTo>
                <a:cubicBezTo>
                  <a:pt x="21108" y="1134"/>
                  <a:pt x="21285" y="1448"/>
                  <a:pt x="21412" y="1805"/>
                </a:cubicBezTo>
                <a:cubicBezTo>
                  <a:pt x="21537" y="2162"/>
                  <a:pt x="21599" y="2539"/>
                  <a:pt x="21599" y="2937"/>
                </a:cubicBezTo>
                <a:cubicBezTo>
                  <a:pt x="21599" y="3458"/>
                  <a:pt x="21499" y="3939"/>
                  <a:pt x="21295" y="4371"/>
                </a:cubicBezTo>
                <a:cubicBezTo>
                  <a:pt x="21093" y="4800"/>
                  <a:pt x="20820" y="5151"/>
                  <a:pt x="20474" y="5419"/>
                </a:cubicBezTo>
              </a:path>
            </a:pathLst>
          </a:custGeom>
          <a:solidFill>
            <a:schemeClr val="bg1"/>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Tree>
    <p:extLst>
      <p:ext uri="{BB962C8B-B14F-4D97-AF65-F5344CB8AC3E}">
        <p14:creationId xmlns:p14="http://schemas.microsoft.com/office/powerpoint/2010/main" val="30539629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Ocean.jpeg"/>
          <p:cNvPicPr>
            <a:picLocks noChangeAspect="1"/>
          </p:cNvPicPr>
          <p:nvPr/>
        </p:nvPicPr>
        <p:blipFill>
          <a:blip r:embed="rId3">
            <a:alphaModFix amt="97000"/>
            <a:extLst>
              <a:ext uri="{28A0092B-C50C-407E-A947-70E740481C1C}">
                <a14:useLocalDpi xmlns:a14="http://schemas.microsoft.com/office/drawing/2010/main" val="0"/>
              </a:ext>
            </a:extLst>
          </a:blip>
          <a:stretch>
            <a:fillRect/>
          </a:stretch>
        </p:blipFill>
        <p:spPr>
          <a:xfrm>
            <a:off x="-1108337" y="0"/>
            <a:ext cx="25485987" cy="13869236"/>
          </a:xfrm>
          <a:prstGeom prst="rect">
            <a:avLst/>
          </a:prstGeom>
        </p:spPr>
      </p:pic>
      <p:sp>
        <p:nvSpPr>
          <p:cNvPr id="3" name="Rectangle 2"/>
          <p:cNvSpPr/>
          <p:nvPr/>
        </p:nvSpPr>
        <p:spPr>
          <a:xfrm>
            <a:off x="0" y="0"/>
            <a:ext cx="24377650" cy="13716000"/>
          </a:xfrm>
          <a:prstGeom prst="rect">
            <a:avLst/>
          </a:prstGeom>
          <a:solidFill>
            <a:schemeClr val="accent6">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en-US"/>
          </a:p>
        </p:txBody>
      </p:sp>
      <p:sp>
        <p:nvSpPr>
          <p:cNvPr id="19" name="TextBox 18"/>
          <p:cNvSpPr txBox="1"/>
          <p:nvPr/>
        </p:nvSpPr>
        <p:spPr>
          <a:xfrm>
            <a:off x="2351868" y="1569642"/>
            <a:ext cx="19075979" cy="1569642"/>
          </a:xfrm>
          <a:prstGeom prst="rect">
            <a:avLst/>
          </a:prstGeom>
          <a:noFill/>
        </p:spPr>
        <p:txBody>
          <a:bodyPr wrap="square" lIns="91422" tIns="45711" rIns="91422" bIns="45711" rtlCol="0">
            <a:spAutoFit/>
          </a:bodyPr>
          <a:lstStyle/>
          <a:p>
            <a:pPr algn="ctr"/>
            <a:r>
              <a:rPr lang="id-ID" sz="9600" b="1" dirty="0">
                <a:solidFill>
                  <a:schemeClr val="bg1"/>
                </a:solidFill>
                <a:latin typeface="Lato Regular"/>
                <a:cs typeface="Lato Regular"/>
              </a:rPr>
              <a:t>What are we being asked to do?</a:t>
            </a:r>
            <a:endParaRPr lang="id-ID" sz="9600" b="1" dirty="0">
              <a:solidFill>
                <a:schemeClr val="accent2"/>
              </a:solidFill>
              <a:latin typeface="Lato Regular"/>
              <a:cs typeface="Lato Regular"/>
            </a:endParaRPr>
          </a:p>
        </p:txBody>
      </p:sp>
      <p:sp>
        <p:nvSpPr>
          <p:cNvPr id="4" name="TextBox 3"/>
          <p:cNvSpPr txBox="1"/>
          <p:nvPr/>
        </p:nvSpPr>
        <p:spPr>
          <a:xfrm>
            <a:off x="2652043" y="3604671"/>
            <a:ext cx="18307706" cy="7602081"/>
          </a:xfrm>
          <a:prstGeom prst="rect">
            <a:avLst/>
          </a:prstGeom>
          <a:noFill/>
        </p:spPr>
        <p:txBody>
          <a:bodyPr wrap="square" rtlCol="0">
            <a:spAutoFit/>
          </a:bodyPr>
          <a:lstStyle/>
          <a:p>
            <a:r>
              <a:rPr lang="en-US" sz="4400" b="1" dirty="0">
                <a:solidFill>
                  <a:schemeClr val="accent2">
                    <a:lumMod val="60000"/>
                    <a:lumOff val="40000"/>
                  </a:schemeClr>
                </a:solidFill>
              </a:rPr>
              <a:t>Agencies</a:t>
            </a:r>
            <a:r>
              <a:rPr lang="en-US" sz="4000" b="1" dirty="0">
                <a:solidFill>
                  <a:schemeClr val="accent2">
                    <a:lumMod val="60000"/>
                    <a:lumOff val="40000"/>
                  </a:schemeClr>
                </a:solidFill>
              </a:rPr>
              <a:t> </a:t>
            </a:r>
            <a:r>
              <a:rPr lang="en-US" sz="4000" dirty="0">
                <a:solidFill>
                  <a:schemeClr val="bg1"/>
                </a:solidFill>
              </a:rPr>
              <a:t>across sectors may be offered the opportunity to participate in training, coalitions, and client recruitment activities. They may be asked to allow C-LEARN study staff to recruit clients to participate in surveys, as well as to participate in staff surveys. These agencies may be asked to participate in network-building activities, advisory boards, and for regular feedback on all study activities. </a:t>
            </a:r>
          </a:p>
          <a:p>
            <a:endParaRPr lang="en-US" sz="4000" dirty="0">
              <a:solidFill>
                <a:schemeClr val="bg1"/>
              </a:solidFill>
            </a:endParaRPr>
          </a:p>
          <a:p>
            <a:r>
              <a:rPr lang="en-US" sz="4400" dirty="0">
                <a:solidFill>
                  <a:schemeClr val="bg1"/>
                </a:solidFill>
              </a:rPr>
              <a:t>If </a:t>
            </a:r>
            <a:r>
              <a:rPr lang="en-US" sz="4400" b="1" dirty="0">
                <a:solidFill>
                  <a:schemeClr val="accent2">
                    <a:lumMod val="60000"/>
                    <a:lumOff val="40000"/>
                  </a:schemeClr>
                </a:solidFill>
              </a:rPr>
              <a:t>Participants</a:t>
            </a:r>
            <a:r>
              <a:rPr lang="en-US" sz="4000" dirty="0">
                <a:solidFill>
                  <a:schemeClr val="bg1"/>
                </a:solidFill>
              </a:rPr>
              <a:t> are eligible to enroll in the study, they will be asked to participate in surveys, and to provide cell phone numbers and contact information to receive mobile tools and to be contacted for follow-up.</a:t>
            </a:r>
          </a:p>
          <a:p>
            <a:endParaRPr lang="en-US" sz="4000" dirty="0">
              <a:solidFill>
                <a:schemeClr val="bg1"/>
              </a:solidFill>
            </a:endParaRPr>
          </a:p>
          <a:p>
            <a:endParaRPr lang="en-US" sz="4000" dirty="0">
              <a:solidFill>
                <a:schemeClr val="accent2">
                  <a:lumMod val="60000"/>
                  <a:lumOff val="40000"/>
                </a:schemeClr>
              </a:solidFill>
            </a:endParaRPr>
          </a:p>
        </p:txBody>
      </p:sp>
    </p:spTree>
    <p:extLst>
      <p:ext uri="{BB962C8B-B14F-4D97-AF65-F5344CB8AC3E}">
        <p14:creationId xmlns:p14="http://schemas.microsoft.com/office/powerpoint/2010/main" val="26976957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Ocean.jpeg"/>
          <p:cNvPicPr>
            <a:picLocks noChangeAspect="1"/>
          </p:cNvPicPr>
          <p:nvPr/>
        </p:nvPicPr>
        <p:blipFill>
          <a:blip r:embed="rId3">
            <a:alphaModFix amt="26000"/>
            <a:extLst>
              <a:ext uri="{28A0092B-C50C-407E-A947-70E740481C1C}">
                <a14:useLocalDpi xmlns:a14="http://schemas.microsoft.com/office/drawing/2010/main" val="0"/>
              </a:ext>
            </a:extLst>
          </a:blip>
          <a:stretch>
            <a:fillRect/>
          </a:stretch>
        </p:blipFill>
        <p:spPr>
          <a:xfrm>
            <a:off x="-946705" y="0"/>
            <a:ext cx="25324355" cy="13781278"/>
          </a:xfrm>
          <a:prstGeom prst="rect">
            <a:avLst/>
          </a:prstGeom>
        </p:spPr>
      </p:pic>
      <p:grpSp>
        <p:nvGrpSpPr>
          <p:cNvPr id="47" name="Group 46"/>
          <p:cNvGrpSpPr/>
          <p:nvPr/>
        </p:nvGrpSpPr>
        <p:grpSpPr>
          <a:xfrm>
            <a:off x="6008975" y="483017"/>
            <a:ext cx="12359700" cy="1990933"/>
            <a:chOff x="5988388" y="483017"/>
            <a:chExt cx="12359700" cy="1990933"/>
          </a:xfrm>
        </p:grpSpPr>
        <p:sp>
          <p:nvSpPr>
            <p:cNvPr id="48" name="TextBox 47"/>
            <p:cNvSpPr txBox="1"/>
            <p:nvPr/>
          </p:nvSpPr>
          <p:spPr>
            <a:xfrm>
              <a:off x="5988388" y="483017"/>
              <a:ext cx="12359700" cy="1446532"/>
            </a:xfrm>
            <a:prstGeom prst="rect">
              <a:avLst/>
            </a:prstGeom>
            <a:noFill/>
          </p:spPr>
          <p:txBody>
            <a:bodyPr wrap="square" lIns="91422" tIns="45711" rIns="91422" bIns="45711" rtlCol="0">
              <a:spAutoFit/>
            </a:bodyPr>
            <a:lstStyle/>
            <a:p>
              <a:pPr algn="ctr"/>
              <a:r>
                <a:rPr lang="en-US" sz="8800" b="1" dirty="0">
                  <a:solidFill>
                    <a:schemeClr val="tx2"/>
                  </a:solidFill>
                  <a:latin typeface="Lato Regular"/>
                  <a:cs typeface="Lato Regular"/>
                </a:rPr>
                <a:t>Where are we today?</a:t>
              </a:r>
              <a:endParaRPr lang="id-ID" sz="8800" b="1" dirty="0">
                <a:solidFill>
                  <a:schemeClr val="tx2"/>
                </a:solidFill>
                <a:latin typeface="Lato Regular"/>
                <a:cs typeface="Lato Regular"/>
              </a:endParaRPr>
            </a:p>
          </p:txBody>
        </p:sp>
        <p:sp>
          <p:nvSpPr>
            <p:cNvPr id="50" name="Subtitle 2"/>
            <p:cNvSpPr txBox="1">
              <a:spLocks/>
            </p:cNvSpPr>
            <p:nvPr/>
          </p:nvSpPr>
          <p:spPr>
            <a:xfrm>
              <a:off x="6361236" y="1634834"/>
              <a:ext cx="11655185" cy="839116"/>
            </a:xfrm>
            <a:prstGeom prst="rect">
              <a:avLst/>
            </a:prstGeom>
          </p:spPr>
          <p:txBody>
            <a:bodyPr vert="horz" lIns="217490" tIns="108745" rIns="217490" bIns="108745"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3100" dirty="0">
                  <a:latin typeface="Lato Light"/>
                  <a:cs typeface="Lato Light"/>
                </a:rPr>
                <a:t>as of </a:t>
              </a:r>
              <a:r>
                <a:rPr lang="en-US" sz="3100" dirty="0">
                  <a:solidFill>
                    <a:schemeClr val="accent1"/>
                  </a:solidFill>
                  <a:latin typeface="Lato Light"/>
                  <a:cs typeface="Lato Light"/>
                </a:rPr>
                <a:t>February 1 2018</a:t>
              </a:r>
            </a:p>
          </p:txBody>
        </p:sp>
      </p:grpSp>
      <p:sp>
        <p:nvSpPr>
          <p:cNvPr id="55" name="TextBox 54"/>
          <p:cNvSpPr txBox="1"/>
          <p:nvPr/>
        </p:nvSpPr>
        <p:spPr>
          <a:xfrm>
            <a:off x="8997664" y="3981103"/>
            <a:ext cx="2858554" cy="2923841"/>
          </a:xfrm>
          <a:prstGeom prst="rect">
            <a:avLst/>
          </a:prstGeom>
          <a:noFill/>
        </p:spPr>
        <p:txBody>
          <a:bodyPr wrap="square" lIns="182843" tIns="91422" rIns="182843" bIns="91422" rtlCol="0">
            <a:spAutoFit/>
          </a:bodyPr>
          <a:lstStyle/>
          <a:p>
            <a:pPr algn="ctr"/>
            <a:r>
              <a:rPr lang="id-ID" sz="17800" b="1" dirty="0">
                <a:solidFill>
                  <a:schemeClr val="bg1"/>
                </a:solidFill>
                <a:latin typeface="Lato Regular"/>
                <a:cs typeface="Lato Regular"/>
              </a:rPr>
              <a:t>S</a:t>
            </a:r>
          </a:p>
        </p:txBody>
      </p:sp>
      <p:grpSp>
        <p:nvGrpSpPr>
          <p:cNvPr id="5" name="Group 4"/>
          <p:cNvGrpSpPr/>
          <p:nvPr/>
        </p:nvGrpSpPr>
        <p:grpSpPr>
          <a:xfrm>
            <a:off x="11558323" y="3754352"/>
            <a:ext cx="4700613" cy="3679138"/>
            <a:chOff x="11513763" y="3754352"/>
            <a:chExt cx="4700613" cy="3679138"/>
          </a:xfrm>
        </p:grpSpPr>
        <p:sp>
          <p:nvSpPr>
            <p:cNvPr id="52" name="Freeform 5"/>
            <p:cNvSpPr>
              <a:spLocks/>
            </p:cNvSpPr>
            <p:nvPr/>
          </p:nvSpPr>
          <p:spPr bwMode="auto">
            <a:xfrm rot="2700000">
              <a:off x="12024501" y="3243614"/>
              <a:ext cx="3679138" cy="4700613"/>
            </a:xfrm>
            <a:custGeom>
              <a:avLst/>
              <a:gdLst>
                <a:gd name="T0" fmla="*/ 174 w 348"/>
                <a:gd name="T1" fmla="*/ 0 h 444"/>
                <a:gd name="T2" fmla="*/ 59 w 348"/>
                <a:gd name="T3" fmla="*/ 115 h 444"/>
                <a:gd name="T4" fmla="*/ 59 w 348"/>
                <a:gd name="T5" fmla="*/ 328 h 444"/>
                <a:gd name="T6" fmla="*/ 174 w 348"/>
                <a:gd name="T7" fmla="*/ 444 h 444"/>
                <a:gd name="T8" fmla="*/ 290 w 348"/>
                <a:gd name="T9" fmla="*/ 328 h 444"/>
                <a:gd name="T10" fmla="*/ 290 w 348"/>
                <a:gd name="T11" fmla="*/ 115 h 444"/>
                <a:gd name="T12" fmla="*/ 174 w 348"/>
                <a:gd name="T13" fmla="*/ 0 h 444"/>
              </a:gdLst>
              <a:ahLst/>
              <a:cxnLst>
                <a:cxn ang="0">
                  <a:pos x="T0" y="T1"/>
                </a:cxn>
                <a:cxn ang="0">
                  <a:pos x="T2" y="T3"/>
                </a:cxn>
                <a:cxn ang="0">
                  <a:pos x="T4" y="T5"/>
                </a:cxn>
                <a:cxn ang="0">
                  <a:pos x="T6" y="T7"/>
                </a:cxn>
                <a:cxn ang="0">
                  <a:pos x="T8" y="T9"/>
                </a:cxn>
                <a:cxn ang="0">
                  <a:pos x="T10" y="T11"/>
                </a:cxn>
                <a:cxn ang="0">
                  <a:pos x="T12" y="T13"/>
                </a:cxn>
              </a:cxnLst>
              <a:rect l="0" t="0" r="r" b="b"/>
              <a:pathLst>
                <a:path w="348" h="444">
                  <a:moveTo>
                    <a:pt x="174" y="0"/>
                  </a:moveTo>
                  <a:cubicBezTo>
                    <a:pt x="59" y="115"/>
                    <a:pt x="59" y="115"/>
                    <a:pt x="59" y="115"/>
                  </a:cubicBezTo>
                  <a:cubicBezTo>
                    <a:pt x="0" y="174"/>
                    <a:pt x="0" y="270"/>
                    <a:pt x="59" y="328"/>
                  </a:cubicBezTo>
                  <a:cubicBezTo>
                    <a:pt x="174" y="444"/>
                    <a:pt x="174" y="444"/>
                    <a:pt x="174" y="444"/>
                  </a:cubicBezTo>
                  <a:cubicBezTo>
                    <a:pt x="290" y="328"/>
                    <a:pt x="290" y="328"/>
                    <a:pt x="290" y="328"/>
                  </a:cubicBezTo>
                  <a:cubicBezTo>
                    <a:pt x="348" y="270"/>
                    <a:pt x="348" y="174"/>
                    <a:pt x="290" y="115"/>
                  </a:cubicBezTo>
                  <a:cubicBezTo>
                    <a:pt x="174" y="0"/>
                    <a:pt x="174" y="0"/>
                    <a:pt x="174" y="0"/>
                  </a:cubicBezTo>
                </a:path>
              </a:pathLst>
            </a:custGeom>
            <a:solidFill>
              <a:schemeClr val="accent2"/>
            </a:solidFill>
            <a:ln>
              <a:noFill/>
            </a:ln>
          </p:spPr>
          <p:txBody>
            <a:bodyPr vert="horz" wrap="square" lIns="219419" tIns="109710" rIns="219419" bIns="109710" numCol="1" anchor="t" anchorCtr="0" compatLnSpc="1">
              <a:prstTxWarp prst="textNoShape">
                <a:avLst/>
              </a:prstTxWarp>
            </a:bodyPr>
            <a:lstStyle/>
            <a:p>
              <a:endParaRPr lang="bg-BG"/>
            </a:p>
          </p:txBody>
        </p:sp>
        <p:sp>
          <p:nvSpPr>
            <p:cNvPr id="56" name="TextBox 55"/>
            <p:cNvSpPr txBox="1"/>
            <p:nvPr/>
          </p:nvSpPr>
          <p:spPr>
            <a:xfrm>
              <a:off x="12459131" y="4489104"/>
              <a:ext cx="2858554" cy="2031289"/>
            </a:xfrm>
            <a:prstGeom prst="rect">
              <a:avLst/>
            </a:prstGeom>
            <a:noFill/>
          </p:spPr>
          <p:txBody>
            <a:bodyPr wrap="square" lIns="182843" tIns="91422" rIns="182843" bIns="91422" rtlCol="0">
              <a:spAutoFit/>
            </a:bodyPr>
            <a:lstStyle/>
            <a:p>
              <a:pPr algn="ctr"/>
              <a:r>
                <a:rPr lang="id-ID" sz="12000" b="1" dirty="0">
                  <a:solidFill>
                    <a:schemeClr val="bg1"/>
                  </a:solidFill>
                  <a:latin typeface="Lato Regular"/>
                  <a:cs typeface="Lato Regular"/>
                </a:rPr>
                <a:t>BR</a:t>
              </a:r>
            </a:p>
          </p:txBody>
        </p:sp>
      </p:grpSp>
      <p:grpSp>
        <p:nvGrpSpPr>
          <p:cNvPr id="3" name="Group 2"/>
          <p:cNvGrpSpPr/>
          <p:nvPr/>
        </p:nvGrpSpPr>
        <p:grpSpPr>
          <a:xfrm>
            <a:off x="8129760" y="7177666"/>
            <a:ext cx="4700613" cy="3679138"/>
            <a:chOff x="8085200" y="7177666"/>
            <a:chExt cx="4700613" cy="3679138"/>
          </a:xfrm>
        </p:grpSpPr>
        <p:sp>
          <p:nvSpPr>
            <p:cNvPr id="53" name="Freeform 5"/>
            <p:cNvSpPr>
              <a:spLocks/>
            </p:cNvSpPr>
            <p:nvPr/>
          </p:nvSpPr>
          <p:spPr bwMode="auto">
            <a:xfrm rot="2700000" flipH="1">
              <a:off x="8595938" y="6666928"/>
              <a:ext cx="3679138" cy="4700613"/>
            </a:xfrm>
            <a:custGeom>
              <a:avLst/>
              <a:gdLst>
                <a:gd name="T0" fmla="*/ 174 w 348"/>
                <a:gd name="T1" fmla="*/ 0 h 444"/>
                <a:gd name="T2" fmla="*/ 59 w 348"/>
                <a:gd name="T3" fmla="*/ 115 h 444"/>
                <a:gd name="T4" fmla="*/ 59 w 348"/>
                <a:gd name="T5" fmla="*/ 328 h 444"/>
                <a:gd name="T6" fmla="*/ 174 w 348"/>
                <a:gd name="T7" fmla="*/ 444 h 444"/>
                <a:gd name="T8" fmla="*/ 290 w 348"/>
                <a:gd name="T9" fmla="*/ 328 h 444"/>
                <a:gd name="T10" fmla="*/ 290 w 348"/>
                <a:gd name="T11" fmla="*/ 115 h 444"/>
                <a:gd name="T12" fmla="*/ 174 w 348"/>
                <a:gd name="T13" fmla="*/ 0 h 444"/>
              </a:gdLst>
              <a:ahLst/>
              <a:cxnLst>
                <a:cxn ang="0">
                  <a:pos x="T0" y="T1"/>
                </a:cxn>
                <a:cxn ang="0">
                  <a:pos x="T2" y="T3"/>
                </a:cxn>
                <a:cxn ang="0">
                  <a:pos x="T4" y="T5"/>
                </a:cxn>
                <a:cxn ang="0">
                  <a:pos x="T6" y="T7"/>
                </a:cxn>
                <a:cxn ang="0">
                  <a:pos x="T8" y="T9"/>
                </a:cxn>
                <a:cxn ang="0">
                  <a:pos x="T10" y="T11"/>
                </a:cxn>
                <a:cxn ang="0">
                  <a:pos x="T12" y="T13"/>
                </a:cxn>
              </a:cxnLst>
              <a:rect l="0" t="0" r="r" b="b"/>
              <a:pathLst>
                <a:path w="348" h="444">
                  <a:moveTo>
                    <a:pt x="174" y="0"/>
                  </a:moveTo>
                  <a:cubicBezTo>
                    <a:pt x="59" y="115"/>
                    <a:pt x="59" y="115"/>
                    <a:pt x="59" y="115"/>
                  </a:cubicBezTo>
                  <a:cubicBezTo>
                    <a:pt x="0" y="174"/>
                    <a:pt x="0" y="270"/>
                    <a:pt x="59" y="328"/>
                  </a:cubicBezTo>
                  <a:cubicBezTo>
                    <a:pt x="174" y="444"/>
                    <a:pt x="174" y="444"/>
                    <a:pt x="174" y="444"/>
                  </a:cubicBezTo>
                  <a:cubicBezTo>
                    <a:pt x="290" y="328"/>
                    <a:pt x="290" y="328"/>
                    <a:pt x="290" y="328"/>
                  </a:cubicBezTo>
                  <a:cubicBezTo>
                    <a:pt x="348" y="270"/>
                    <a:pt x="348" y="174"/>
                    <a:pt x="290" y="115"/>
                  </a:cubicBezTo>
                  <a:cubicBezTo>
                    <a:pt x="174" y="0"/>
                    <a:pt x="174" y="0"/>
                    <a:pt x="174" y="0"/>
                  </a:cubicBezTo>
                </a:path>
              </a:pathLst>
            </a:custGeom>
            <a:solidFill>
              <a:schemeClr val="accent3"/>
            </a:solidFill>
            <a:ln>
              <a:noFill/>
            </a:ln>
          </p:spPr>
          <p:txBody>
            <a:bodyPr vert="horz" wrap="square" lIns="219419" tIns="109710" rIns="219419" bIns="109710" numCol="1" anchor="t" anchorCtr="0" compatLnSpc="1">
              <a:prstTxWarp prst="textNoShape">
                <a:avLst/>
              </a:prstTxWarp>
            </a:bodyPr>
            <a:lstStyle/>
            <a:p>
              <a:endParaRPr lang="bg-BG"/>
            </a:p>
          </p:txBody>
        </p:sp>
        <p:sp>
          <p:nvSpPr>
            <p:cNvPr id="57" name="TextBox 56"/>
            <p:cNvSpPr txBox="1"/>
            <p:nvPr/>
          </p:nvSpPr>
          <p:spPr>
            <a:xfrm>
              <a:off x="8953104" y="7892120"/>
              <a:ext cx="2858554" cy="2092844"/>
            </a:xfrm>
            <a:prstGeom prst="rect">
              <a:avLst/>
            </a:prstGeom>
            <a:noFill/>
          </p:spPr>
          <p:txBody>
            <a:bodyPr wrap="square" lIns="182843" tIns="91422" rIns="182843" bIns="91422" rtlCol="0">
              <a:spAutoFit/>
            </a:bodyPr>
            <a:lstStyle/>
            <a:p>
              <a:pPr algn="ctr"/>
              <a:r>
                <a:rPr lang="id-ID" sz="12400" b="1" dirty="0">
                  <a:solidFill>
                    <a:schemeClr val="bg1"/>
                  </a:solidFill>
                  <a:latin typeface="Lato Regular"/>
                  <a:cs typeface="Lato Regular"/>
                </a:rPr>
                <a:t>NO</a:t>
              </a:r>
            </a:p>
          </p:txBody>
        </p:sp>
      </p:grpSp>
      <p:grpSp>
        <p:nvGrpSpPr>
          <p:cNvPr id="4" name="Group 3"/>
          <p:cNvGrpSpPr/>
          <p:nvPr/>
        </p:nvGrpSpPr>
        <p:grpSpPr>
          <a:xfrm>
            <a:off x="12069538" y="6666318"/>
            <a:ext cx="3678179" cy="4701838"/>
            <a:chOff x="12024978" y="6666318"/>
            <a:chExt cx="3678179" cy="4701838"/>
          </a:xfrm>
        </p:grpSpPr>
        <p:sp>
          <p:nvSpPr>
            <p:cNvPr id="54" name="Freeform 5"/>
            <p:cNvSpPr>
              <a:spLocks/>
            </p:cNvSpPr>
            <p:nvPr/>
          </p:nvSpPr>
          <p:spPr bwMode="auto">
            <a:xfrm rot="18900000" flipH="1">
              <a:off x="12024978" y="6666318"/>
              <a:ext cx="3678179" cy="4701838"/>
            </a:xfrm>
            <a:custGeom>
              <a:avLst/>
              <a:gdLst>
                <a:gd name="T0" fmla="*/ 174 w 348"/>
                <a:gd name="T1" fmla="*/ 0 h 444"/>
                <a:gd name="T2" fmla="*/ 59 w 348"/>
                <a:gd name="T3" fmla="*/ 115 h 444"/>
                <a:gd name="T4" fmla="*/ 59 w 348"/>
                <a:gd name="T5" fmla="*/ 328 h 444"/>
                <a:gd name="T6" fmla="*/ 174 w 348"/>
                <a:gd name="T7" fmla="*/ 444 h 444"/>
                <a:gd name="T8" fmla="*/ 290 w 348"/>
                <a:gd name="T9" fmla="*/ 328 h 444"/>
                <a:gd name="T10" fmla="*/ 290 w 348"/>
                <a:gd name="T11" fmla="*/ 115 h 444"/>
                <a:gd name="T12" fmla="*/ 174 w 348"/>
                <a:gd name="T13" fmla="*/ 0 h 444"/>
              </a:gdLst>
              <a:ahLst/>
              <a:cxnLst>
                <a:cxn ang="0">
                  <a:pos x="T0" y="T1"/>
                </a:cxn>
                <a:cxn ang="0">
                  <a:pos x="T2" y="T3"/>
                </a:cxn>
                <a:cxn ang="0">
                  <a:pos x="T4" y="T5"/>
                </a:cxn>
                <a:cxn ang="0">
                  <a:pos x="T6" y="T7"/>
                </a:cxn>
                <a:cxn ang="0">
                  <a:pos x="T8" y="T9"/>
                </a:cxn>
                <a:cxn ang="0">
                  <a:pos x="T10" y="T11"/>
                </a:cxn>
                <a:cxn ang="0">
                  <a:pos x="T12" y="T13"/>
                </a:cxn>
              </a:cxnLst>
              <a:rect l="0" t="0" r="r" b="b"/>
              <a:pathLst>
                <a:path w="348" h="444">
                  <a:moveTo>
                    <a:pt x="174" y="0"/>
                  </a:moveTo>
                  <a:cubicBezTo>
                    <a:pt x="59" y="115"/>
                    <a:pt x="59" y="115"/>
                    <a:pt x="59" y="115"/>
                  </a:cubicBezTo>
                  <a:cubicBezTo>
                    <a:pt x="0" y="174"/>
                    <a:pt x="0" y="270"/>
                    <a:pt x="59" y="328"/>
                  </a:cubicBezTo>
                  <a:cubicBezTo>
                    <a:pt x="174" y="444"/>
                    <a:pt x="174" y="444"/>
                    <a:pt x="174" y="444"/>
                  </a:cubicBezTo>
                  <a:cubicBezTo>
                    <a:pt x="290" y="328"/>
                    <a:pt x="290" y="328"/>
                    <a:pt x="290" y="328"/>
                  </a:cubicBezTo>
                  <a:cubicBezTo>
                    <a:pt x="348" y="270"/>
                    <a:pt x="348" y="174"/>
                    <a:pt x="290" y="115"/>
                  </a:cubicBezTo>
                  <a:cubicBezTo>
                    <a:pt x="174" y="0"/>
                    <a:pt x="174" y="0"/>
                    <a:pt x="174" y="0"/>
                  </a:cubicBezTo>
                </a:path>
              </a:pathLst>
            </a:custGeom>
            <a:solidFill>
              <a:schemeClr val="accent4"/>
            </a:solidFill>
            <a:ln>
              <a:noFill/>
            </a:ln>
          </p:spPr>
          <p:txBody>
            <a:bodyPr vert="horz" wrap="square" lIns="219419" tIns="109710" rIns="219419" bIns="109710" numCol="1" anchor="t" anchorCtr="0" compatLnSpc="1">
              <a:prstTxWarp prst="textNoShape">
                <a:avLst/>
              </a:prstTxWarp>
            </a:bodyPr>
            <a:lstStyle/>
            <a:p>
              <a:endParaRPr lang="bg-BG"/>
            </a:p>
          </p:txBody>
        </p:sp>
        <p:sp>
          <p:nvSpPr>
            <p:cNvPr id="58" name="TextBox 57"/>
            <p:cNvSpPr txBox="1"/>
            <p:nvPr/>
          </p:nvSpPr>
          <p:spPr>
            <a:xfrm>
              <a:off x="12347732" y="8135850"/>
              <a:ext cx="2858554" cy="1538846"/>
            </a:xfrm>
            <a:prstGeom prst="rect">
              <a:avLst/>
            </a:prstGeom>
            <a:noFill/>
          </p:spPr>
          <p:txBody>
            <a:bodyPr wrap="square" lIns="182843" tIns="91422" rIns="182843" bIns="91422" rtlCol="0">
              <a:spAutoFit/>
            </a:bodyPr>
            <a:lstStyle/>
            <a:p>
              <a:pPr algn="ctr"/>
              <a:r>
                <a:rPr lang="id-ID" sz="8800" b="1" dirty="0">
                  <a:solidFill>
                    <a:schemeClr val="bg1"/>
                  </a:solidFill>
                  <a:latin typeface="Lato Regular"/>
                  <a:cs typeface="Lato Regular"/>
                </a:rPr>
                <a:t>CLA</a:t>
              </a:r>
            </a:p>
          </p:txBody>
        </p:sp>
      </p:grpSp>
      <p:grpSp>
        <p:nvGrpSpPr>
          <p:cNvPr id="70" name="Group 69"/>
          <p:cNvGrpSpPr/>
          <p:nvPr/>
        </p:nvGrpSpPr>
        <p:grpSpPr>
          <a:xfrm>
            <a:off x="16961077" y="4105539"/>
            <a:ext cx="5557226" cy="1312794"/>
            <a:chOff x="16961077" y="4175877"/>
            <a:chExt cx="5557226" cy="1312794"/>
          </a:xfrm>
        </p:grpSpPr>
        <p:sp>
          <p:nvSpPr>
            <p:cNvPr id="26" name="TextBox 25"/>
            <p:cNvSpPr txBox="1"/>
            <p:nvPr/>
          </p:nvSpPr>
          <p:spPr>
            <a:xfrm>
              <a:off x="18513512" y="4466790"/>
              <a:ext cx="4004791" cy="584747"/>
            </a:xfrm>
            <a:prstGeom prst="rect">
              <a:avLst/>
            </a:prstGeom>
            <a:noFill/>
          </p:spPr>
          <p:txBody>
            <a:bodyPr wrap="square" lIns="0" tIns="121892" rIns="0" bIns="0" rtlCol="0">
              <a:spAutoFit/>
            </a:bodyPr>
            <a:lstStyle/>
            <a:p>
              <a:r>
                <a:rPr lang="en-US" sz="3000" dirty="0">
                  <a:solidFill>
                    <a:schemeClr val="tx2"/>
                  </a:solidFill>
                  <a:latin typeface="Lato Regular"/>
                  <a:cs typeface="Lato Regular"/>
                </a:rPr>
                <a:t>Baton Rouge</a:t>
              </a:r>
            </a:p>
          </p:txBody>
        </p:sp>
        <p:sp>
          <p:nvSpPr>
            <p:cNvPr id="32" name="Oval 31"/>
            <p:cNvSpPr/>
            <p:nvPr/>
          </p:nvSpPr>
          <p:spPr>
            <a:xfrm>
              <a:off x="16961077" y="4175877"/>
              <a:ext cx="1312454" cy="1312794"/>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182843" tIns="91422" rIns="182843" bIns="91422" rtlCol="0" anchor="ctr"/>
            <a:lstStyle/>
            <a:p>
              <a:pPr algn="ctr"/>
              <a:r>
                <a:rPr lang="en-US" dirty="0"/>
                <a:t> </a:t>
              </a:r>
            </a:p>
          </p:txBody>
        </p:sp>
      </p:grpSp>
      <p:grpSp>
        <p:nvGrpSpPr>
          <p:cNvPr id="71" name="Group 70"/>
          <p:cNvGrpSpPr/>
          <p:nvPr/>
        </p:nvGrpSpPr>
        <p:grpSpPr>
          <a:xfrm>
            <a:off x="16961077" y="7785580"/>
            <a:ext cx="5557226" cy="1312794"/>
            <a:chOff x="16961077" y="7785580"/>
            <a:chExt cx="5557226" cy="1312794"/>
          </a:xfrm>
        </p:grpSpPr>
        <p:sp>
          <p:nvSpPr>
            <p:cNvPr id="28" name="TextBox 27"/>
            <p:cNvSpPr txBox="1"/>
            <p:nvPr/>
          </p:nvSpPr>
          <p:spPr>
            <a:xfrm>
              <a:off x="18513513" y="8030666"/>
              <a:ext cx="4004790" cy="954079"/>
            </a:xfrm>
            <a:prstGeom prst="rect">
              <a:avLst/>
            </a:prstGeom>
            <a:noFill/>
          </p:spPr>
          <p:txBody>
            <a:bodyPr wrap="square" lIns="0" tIns="121892" rIns="0" bIns="0" rtlCol="0">
              <a:spAutoFit/>
            </a:bodyPr>
            <a:lstStyle/>
            <a:p>
              <a:r>
                <a:rPr lang="en-US" sz="3000" dirty="0">
                  <a:solidFill>
                    <a:schemeClr val="tx2"/>
                  </a:solidFill>
                  <a:latin typeface="Lato Regular"/>
                  <a:cs typeface="Lato Regular"/>
                </a:rPr>
                <a:t>Coastal Louisiana</a:t>
              </a:r>
            </a:p>
            <a:p>
              <a:endParaRPr lang="en-US" sz="2400" dirty="0">
                <a:cs typeface="Lato Light"/>
              </a:endParaRPr>
            </a:p>
          </p:txBody>
        </p:sp>
        <p:sp>
          <p:nvSpPr>
            <p:cNvPr id="27" name="Oval 26"/>
            <p:cNvSpPr/>
            <p:nvPr/>
          </p:nvSpPr>
          <p:spPr>
            <a:xfrm>
              <a:off x="16961077" y="7785580"/>
              <a:ext cx="1312452" cy="1312794"/>
            </a:xfrm>
            <a:prstGeom prst="ellipse">
              <a:avLst/>
            </a:pr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243785" tIns="121892" rIns="243785" bIns="121892" rtlCol="0" anchor="ctr"/>
            <a:lstStyle/>
            <a:p>
              <a:pPr algn="ctr"/>
              <a:endParaRPr lang="en-US" dirty="0"/>
            </a:p>
          </p:txBody>
        </p:sp>
      </p:grpSp>
      <p:grpSp>
        <p:nvGrpSpPr>
          <p:cNvPr id="38" name="Group 37"/>
          <p:cNvGrpSpPr/>
          <p:nvPr/>
        </p:nvGrpSpPr>
        <p:grpSpPr>
          <a:xfrm>
            <a:off x="3767225" y="8239941"/>
            <a:ext cx="5557226" cy="1312794"/>
            <a:chOff x="16961077" y="4292752"/>
            <a:chExt cx="5557226" cy="1312794"/>
          </a:xfrm>
        </p:grpSpPr>
        <p:sp>
          <p:nvSpPr>
            <p:cNvPr id="39" name="TextBox 38"/>
            <p:cNvSpPr txBox="1"/>
            <p:nvPr/>
          </p:nvSpPr>
          <p:spPr>
            <a:xfrm>
              <a:off x="18513512" y="4466790"/>
              <a:ext cx="4004791" cy="584747"/>
            </a:xfrm>
            <a:prstGeom prst="rect">
              <a:avLst/>
            </a:prstGeom>
            <a:noFill/>
          </p:spPr>
          <p:txBody>
            <a:bodyPr wrap="square" lIns="0" tIns="121892" rIns="0" bIns="0" rtlCol="0">
              <a:spAutoFit/>
            </a:bodyPr>
            <a:lstStyle/>
            <a:p>
              <a:r>
                <a:rPr lang="en-US" sz="3000" dirty="0">
                  <a:solidFill>
                    <a:schemeClr val="tx2"/>
                  </a:solidFill>
                  <a:latin typeface="Lato Regular"/>
                  <a:cs typeface="Lato Regular"/>
                </a:rPr>
                <a:t>New Orleans</a:t>
              </a:r>
            </a:p>
          </p:txBody>
        </p:sp>
        <p:sp>
          <p:nvSpPr>
            <p:cNvPr id="41" name="Oval 40"/>
            <p:cNvSpPr/>
            <p:nvPr/>
          </p:nvSpPr>
          <p:spPr>
            <a:xfrm>
              <a:off x="16961077" y="4292752"/>
              <a:ext cx="1312454" cy="1312794"/>
            </a:xfrm>
            <a:prstGeom prst="ellipse">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82843" tIns="91422" rIns="182843" bIns="91422" rtlCol="0" anchor="ctr"/>
            <a:lstStyle/>
            <a:p>
              <a:pPr algn="ctr"/>
              <a:r>
                <a:rPr lang="en-US" dirty="0"/>
                <a:t> </a:t>
              </a:r>
            </a:p>
          </p:txBody>
        </p:sp>
      </p:grpSp>
      <p:pic>
        <p:nvPicPr>
          <p:cNvPr id="6" name="Picture 5" descr="lousiana.png"/>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21207440">
            <a:off x="7769464" y="3119070"/>
            <a:ext cx="5321943" cy="4728980"/>
          </a:xfrm>
          <a:prstGeom prst="rect">
            <a:avLst/>
          </a:prstGeom>
        </p:spPr>
      </p:pic>
      <p:sp>
        <p:nvSpPr>
          <p:cNvPr id="45" name="TextBox 44"/>
          <p:cNvSpPr txBox="1"/>
          <p:nvPr/>
        </p:nvSpPr>
        <p:spPr>
          <a:xfrm>
            <a:off x="5723488" y="10918257"/>
            <a:ext cx="12359700" cy="2062085"/>
          </a:xfrm>
          <a:prstGeom prst="rect">
            <a:avLst/>
          </a:prstGeom>
          <a:noFill/>
        </p:spPr>
        <p:txBody>
          <a:bodyPr wrap="square" lIns="91422" tIns="45711" rIns="91422" bIns="45711" rtlCol="0">
            <a:spAutoFit/>
          </a:bodyPr>
          <a:lstStyle/>
          <a:p>
            <a:pPr algn="ctr"/>
            <a:r>
              <a:rPr lang="en-US" sz="7200" b="1" dirty="0">
                <a:solidFill>
                  <a:schemeClr val="tx2"/>
                </a:solidFill>
                <a:latin typeface="Lato Regular"/>
                <a:cs typeface="Lato Regular"/>
              </a:rPr>
              <a:t>Phase One</a:t>
            </a:r>
            <a:br>
              <a:rPr lang="en-US" sz="7200" b="1" dirty="0">
                <a:solidFill>
                  <a:schemeClr val="tx2"/>
                </a:solidFill>
                <a:latin typeface="Lato Regular"/>
                <a:cs typeface="Lato Regular"/>
              </a:rPr>
            </a:br>
            <a:r>
              <a:rPr lang="en-US" sz="2800" b="1" dirty="0">
                <a:solidFill>
                  <a:schemeClr val="tx2"/>
                </a:solidFill>
                <a:latin typeface="Lato Regular"/>
                <a:cs typeface="Lato Regular"/>
              </a:rPr>
              <a:t>Interviews / Transcriptions / Nominations</a:t>
            </a:r>
          </a:p>
          <a:p>
            <a:pPr algn="ctr"/>
            <a:r>
              <a:rPr lang="en-US" sz="2800" b="1" i="1" dirty="0">
                <a:solidFill>
                  <a:srgbClr val="FF0000"/>
                </a:solidFill>
                <a:latin typeface="Lato Regular"/>
                <a:cs typeface="Lato Regular"/>
              </a:rPr>
              <a:t>22% Complete</a:t>
            </a:r>
            <a:endParaRPr lang="id-ID" sz="2800" b="1" i="1" dirty="0">
              <a:solidFill>
                <a:srgbClr val="FF0000"/>
              </a:solidFill>
              <a:latin typeface="Lato Regular"/>
              <a:cs typeface="Lato Regular"/>
            </a:endParaRPr>
          </a:p>
        </p:txBody>
      </p:sp>
    </p:spTree>
    <p:extLst>
      <p:ext uri="{BB962C8B-B14F-4D97-AF65-F5344CB8AC3E}">
        <p14:creationId xmlns:p14="http://schemas.microsoft.com/office/powerpoint/2010/main" val="25805922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1000"/>
                                        <p:tgtEl>
                                          <p:spTgt spid="47"/>
                                        </p:tgtEl>
                                      </p:cBhvr>
                                    </p:animEffect>
                                    <p:anim calcmode="lin" valueType="num">
                                      <p:cBhvr>
                                        <p:cTn id="8" dur="1000" fill="hold"/>
                                        <p:tgtEl>
                                          <p:spTgt spid="47"/>
                                        </p:tgtEl>
                                        <p:attrNameLst>
                                          <p:attrName>ppt_x</p:attrName>
                                        </p:attrNameLst>
                                      </p:cBhvr>
                                      <p:tavLst>
                                        <p:tav tm="0">
                                          <p:val>
                                            <p:strVal val="#ppt_x"/>
                                          </p:val>
                                        </p:tav>
                                        <p:tav tm="100000">
                                          <p:val>
                                            <p:strVal val="#ppt_x"/>
                                          </p:val>
                                        </p:tav>
                                      </p:tavLst>
                                    </p:anim>
                                    <p:anim calcmode="lin" valueType="num">
                                      <p:cBhvr>
                                        <p:cTn id="9" dur="1000" fill="hold"/>
                                        <p:tgtEl>
                                          <p:spTgt spid="4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70"/>
                                        </p:tgtEl>
                                        <p:attrNameLst>
                                          <p:attrName>style.visibility</p:attrName>
                                        </p:attrNameLst>
                                      </p:cBhvr>
                                      <p:to>
                                        <p:strVal val="visible"/>
                                      </p:to>
                                    </p:set>
                                    <p:animEffect transition="in" filter="fade">
                                      <p:cBhvr>
                                        <p:cTn id="16" dur="500"/>
                                        <p:tgtEl>
                                          <p:spTgt spid="70"/>
                                        </p:tgtEl>
                                      </p:cBhvr>
                                    </p:animEffect>
                                  </p:childTnLst>
                                </p:cTn>
                              </p:par>
                              <p:par>
                                <p:cTn id="17" presetID="10"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par>
                          <p:cTn id="20" fill="hold">
                            <p:stCondLst>
                              <p:cond delay="1500"/>
                            </p:stCondLst>
                            <p:childTnLst>
                              <p:par>
                                <p:cTn id="21" presetID="10" presetClass="entr" presetSubtype="0" fill="hold" nodeType="afterEffect">
                                  <p:stCondLst>
                                    <p:cond delay="0"/>
                                  </p:stCondLst>
                                  <p:childTnLst>
                                    <p:set>
                                      <p:cBhvr>
                                        <p:cTn id="22" dur="1" fill="hold">
                                          <p:stCondLst>
                                            <p:cond delay="0"/>
                                          </p:stCondLst>
                                        </p:cTn>
                                        <p:tgtEl>
                                          <p:spTgt spid="71"/>
                                        </p:tgtEl>
                                        <p:attrNameLst>
                                          <p:attrName>style.visibility</p:attrName>
                                        </p:attrNameLst>
                                      </p:cBhvr>
                                      <p:to>
                                        <p:strVal val="visible"/>
                                      </p:to>
                                    </p:set>
                                    <p:animEffect transition="in" filter="fade">
                                      <p:cBhvr>
                                        <p:cTn id="23" dur="500"/>
                                        <p:tgtEl>
                                          <p:spTgt spid="71"/>
                                        </p:tgtEl>
                                      </p:cBhvr>
                                    </p:animEffect>
                                  </p:childTnLst>
                                </p:cTn>
                              </p:par>
                              <p:par>
                                <p:cTn id="24" presetID="10" presetClass="entr" presetSubtype="0"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par>
                                <p:cTn id="27" presetID="10" presetClass="entr" presetSubtype="0"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fade">
                                      <p:cBhvr>
                                        <p:cTn id="29"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Ocean.jpeg"/>
          <p:cNvPicPr>
            <a:picLocks noGrp="1" noChangeAspect="1"/>
          </p:cNvPicPr>
          <p:nvPr>
            <p:ph type="pic" sz="quarter" idx="13"/>
          </p:nvPr>
        </p:nvPicPr>
        <p:blipFill>
          <a:blip r:embed="rId3">
            <a:alphaModFix/>
            <a:extLst>
              <a:ext uri="{28A0092B-C50C-407E-A947-70E740481C1C}">
                <a14:useLocalDpi xmlns:a14="http://schemas.microsoft.com/office/drawing/2010/main" val="0"/>
              </a:ext>
            </a:extLst>
          </a:blip>
          <a:srcRect l="1640" r="1640"/>
          <a:stretch>
            <a:fillRect/>
          </a:stretch>
        </p:blipFill>
        <p:spPr>
          <a:xfrm>
            <a:off x="3462" y="0"/>
            <a:ext cx="24377650" cy="13716000"/>
          </a:xfrm>
        </p:spPr>
      </p:pic>
      <p:sp>
        <p:nvSpPr>
          <p:cNvPr id="3" name="Rectangle 2"/>
          <p:cNvSpPr/>
          <p:nvPr/>
        </p:nvSpPr>
        <p:spPr>
          <a:xfrm>
            <a:off x="7642910" y="3117272"/>
            <a:ext cx="9074512" cy="7714851"/>
          </a:xfrm>
          <a:prstGeom prst="rect">
            <a:avLst/>
          </a:pr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en-US" sz="13800" dirty="0"/>
          </a:p>
        </p:txBody>
      </p:sp>
      <p:sp>
        <p:nvSpPr>
          <p:cNvPr id="21" name="Subtitle 2"/>
          <p:cNvSpPr txBox="1">
            <a:spLocks/>
          </p:cNvSpPr>
          <p:nvPr/>
        </p:nvSpPr>
        <p:spPr>
          <a:xfrm>
            <a:off x="6439229" y="5377865"/>
            <a:ext cx="11655185" cy="839116"/>
          </a:xfrm>
          <a:prstGeom prst="rect">
            <a:avLst/>
          </a:prstGeom>
        </p:spPr>
        <p:txBody>
          <a:bodyPr vert="horz" lIns="217490" tIns="108745" rIns="217490" bIns="108745" rtlCol="0">
            <a:no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2800" dirty="0">
                <a:solidFill>
                  <a:schemeClr val="bg1"/>
                </a:solidFill>
                <a:latin typeface="Lato Regular"/>
                <a:cs typeface="Lato Regular"/>
              </a:rPr>
              <a:t>Ben </a:t>
            </a:r>
            <a:r>
              <a:rPr lang="en-US" sz="2800" dirty="0" err="1">
                <a:solidFill>
                  <a:schemeClr val="bg1"/>
                </a:solidFill>
                <a:latin typeface="Lato Regular"/>
                <a:cs typeface="Lato Regular"/>
              </a:rPr>
              <a:t>Springgate</a:t>
            </a:r>
            <a:r>
              <a:rPr lang="en-US" sz="2800" dirty="0">
                <a:solidFill>
                  <a:schemeClr val="bg1"/>
                </a:solidFill>
                <a:latin typeface="Lato Regular"/>
                <a:cs typeface="Lato Regular"/>
              </a:rPr>
              <a:t>, MD, MPH</a:t>
            </a:r>
            <a:br>
              <a:rPr lang="en-US" sz="2800" dirty="0">
                <a:solidFill>
                  <a:schemeClr val="bg1"/>
                </a:solidFill>
                <a:latin typeface="Lato Regular"/>
                <a:cs typeface="Lato Regular"/>
              </a:rPr>
            </a:br>
            <a:r>
              <a:rPr lang="en-US" sz="2800" i="1" dirty="0">
                <a:solidFill>
                  <a:schemeClr val="bg1"/>
                </a:solidFill>
                <a:latin typeface="Lato Regular"/>
                <a:cs typeface="Lato Regular"/>
              </a:rPr>
              <a:t>LSUHSC School of Medicine</a:t>
            </a:r>
          </a:p>
          <a:p>
            <a:r>
              <a:rPr lang="en-US" sz="2800" i="1" dirty="0">
                <a:solidFill>
                  <a:schemeClr val="bg1"/>
                </a:solidFill>
                <a:latin typeface="Lato Regular"/>
                <a:cs typeface="Lato Regular"/>
              </a:rPr>
              <a:t>bspri2@lsuhsc.edu </a:t>
            </a:r>
            <a:r>
              <a:rPr lang="en-US" sz="2800" i="1">
                <a:solidFill>
                  <a:schemeClr val="bg1"/>
                </a:solidFill>
                <a:latin typeface="Lato Regular"/>
                <a:cs typeface="Lato Regular"/>
              </a:rPr>
              <a:t>| 504-491-3459</a:t>
            </a:r>
            <a:endParaRPr lang="en-US" sz="2800" i="1" dirty="0">
              <a:solidFill>
                <a:schemeClr val="bg1"/>
              </a:solidFill>
              <a:latin typeface="Lato Regular"/>
              <a:cs typeface="Lato Regular"/>
            </a:endParaRPr>
          </a:p>
          <a:p>
            <a:endParaRPr lang="en-US" sz="2800" i="1" dirty="0">
              <a:solidFill>
                <a:schemeClr val="bg1"/>
              </a:solidFill>
              <a:latin typeface="Lato Regular"/>
              <a:cs typeface="Lato Regular"/>
            </a:endParaRPr>
          </a:p>
          <a:p>
            <a:r>
              <a:rPr lang="en-US" sz="2800" i="1" dirty="0">
                <a:solidFill>
                  <a:schemeClr val="bg1"/>
                </a:solidFill>
                <a:latin typeface="Lato Regular"/>
                <a:cs typeface="Lato Regular"/>
              </a:rPr>
              <a:t>Jennifer Sato, MA, MSc</a:t>
            </a:r>
          </a:p>
          <a:p>
            <a:r>
              <a:rPr lang="en-US" sz="2800" i="1" dirty="0">
                <a:solidFill>
                  <a:schemeClr val="bg1"/>
                </a:solidFill>
                <a:latin typeface="Lato Regular"/>
                <a:cs typeface="Lato Regular"/>
              </a:rPr>
              <a:t>LSUHSC School of Medicine</a:t>
            </a:r>
          </a:p>
          <a:p>
            <a:r>
              <a:rPr lang="en-US" sz="2800" i="1" dirty="0">
                <a:solidFill>
                  <a:schemeClr val="bg1"/>
                </a:solidFill>
                <a:latin typeface="Lato Regular"/>
                <a:cs typeface="Lato Regular"/>
              </a:rPr>
              <a:t>jsato@lsuhsc.edu | 504-568-5198</a:t>
            </a:r>
          </a:p>
          <a:p>
            <a:endParaRPr lang="en-US" sz="2800" i="1" dirty="0">
              <a:solidFill>
                <a:schemeClr val="bg1"/>
              </a:solidFill>
              <a:latin typeface="Lato Regular"/>
              <a:cs typeface="Lato Regular"/>
            </a:endParaRPr>
          </a:p>
          <a:p>
            <a:r>
              <a:rPr lang="en-US" sz="2800" b="1" dirty="0" err="1">
                <a:solidFill>
                  <a:schemeClr val="bg1"/>
                </a:solidFill>
                <a:latin typeface="Lato Regular"/>
                <a:cs typeface="Lato Regular"/>
              </a:rPr>
              <a:t>www.c-learn.org</a:t>
            </a:r>
            <a:r>
              <a:rPr lang="en-US" sz="2800" b="1" dirty="0">
                <a:solidFill>
                  <a:schemeClr val="bg1"/>
                </a:solidFill>
                <a:latin typeface="Lato Regular"/>
                <a:cs typeface="Lato Regular"/>
              </a:rPr>
              <a:t> </a:t>
            </a:r>
          </a:p>
          <a:p>
            <a:endParaRPr lang="en-US" sz="2800" i="1" dirty="0">
              <a:solidFill>
                <a:schemeClr val="bg1"/>
              </a:solidFill>
              <a:latin typeface="Lato Regular"/>
              <a:cs typeface="Lato Regular"/>
            </a:endParaRPr>
          </a:p>
          <a:p>
            <a:endParaRPr lang="en-US" sz="2800" i="1" dirty="0">
              <a:solidFill>
                <a:schemeClr val="bg1"/>
              </a:solidFill>
              <a:latin typeface="Lato Regular"/>
              <a:cs typeface="Lato Regular"/>
            </a:endParaRPr>
          </a:p>
        </p:txBody>
      </p:sp>
      <p:pic>
        <p:nvPicPr>
          <p:cNvPr id="28" name="Picture 27" descr="lsuhealth.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1529" y="11287547"/>
            <a:ext cx="3810000" cy="914400"/>
          </a:xfrm>
          <a:prstGeom prst="rect">
            <a:avLst/>
          </a:prstGeom>
        </p:spPr>
      </p:pic>
      <p:sp>
        <p:nvSpPr>
          <p:cNvPr id="2" name="TextBox 1"/>
          <p:cNvSpPr txBox="1"/>
          <p:nvPr/>
        </p:nvSpPr>
        <p:spPr>
          <a:xfrm>
            <a:off x="9311256" y="3579091"/>
            <a:ext cx="5911132" cy="2123658"/>
          </a:xfrm>
          <a:prstGeom prst="rect">
            <a:avLst/>
          </a:prstGeom>
          <a:noFill/>
        </p:spPr>
        <p:txBody>
          <a:bodyPr wrap="square" rtlCol="0">
            <a:spAutoFit/>
          </a:bodyPr>
          <a:lstStyle/>
          <a:p>
            <a:r>
              <a:rPr lang="en-US" sz="9600" dirty="0">
                <a:solidFill>
                  <a:schemeClr val="bg1"/>
                </a:solidFill>
              </a:rPr>
              <a:t>Thank You.</a:t>
            </a:r>
          </a:p>
          <a:p>
            <a:endParaRPr lang="en-US" dirty="0"/>
          </a:p>
        </p:txBody>
      </p:sp>
    </p:spTree>
    <p:extLst>
      <p:ext uri="{BB962C8B-B14F-4D97-AF65-F5344CB8AC3E}">
        <p14:creationId xmlns:p14="http://schemas.microsoft.com/office/powerpoint/2010/main" val="964797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Default Theme">
  <a:themeElements>
    <a:clrScheme name="motagua light prueba">
      <a:dk1>
        <a:srgbClr val="445469"/>
      </a:dk1>
      <a:lt1>
        <a:sysClr val="window" lastClr="FFFFFF"/>
      </a:lt1>
      <a:dk2>
        <a:srgbClr val="445469"/>
      </a:dk2>
      <a:lt2>
        <a:srgbClr val="FFFFFF"/>
      </a:lt2>
      <a:accent1>
        <a:srgbClr val="1EA185"/>
      </a:accent1>
      <a:accent2>
        <a:srgbClr val="9BBB5C"/>
      </a:accent2>
      <a:accent3>
        <a:srgbClr val="F29B26"/>
      </a:accent3>
      <a:accent4>
        <a:srgbClr val="BD392F"/>
      </a:accent4>
      <a:accent5>
        <a:srgbClr val="445469"/>
      </a:accent5>
      <a:accent6>
        <a:srgbClr val="445469"/>
      </a:accent6>
      <a:hlink>
        <a:srgbClr val="F33B48"/>
      </a:hlink>
      <a:folHlink>
        <a:srgbClr val="FFC000"/>
      </a:folHlink>
    </a:clrScheme>
    <a:fontScheme name="Custom 1">
      <a:majorFont>
        <a:latin typeface="Lato"/>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Foundry.thmx</Template>
  <TotalTime>8060</TotalTime>
  <Words>643</Words>
  <Application>Microsoft Macintosh PowerPoint</Application>
  <PresentationFormat>Custom</PresentationFormat>
  <Paragraphs>81</Paragraphs>
  <Slides>8</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8</vt:i4>
      </vt:variant>
    </vt:vector>
  </HeadingPairs>
  <TitlesOfParts>
    <vt:vector size="19" baseType="lpstr">
      <vt:lpstr>ＭＳ Ｐゴシック</vt:lpstr>
      <vt:lpstr>SimSun</vt:lpstr>
      <vt:lpstr>Arial</vt:lpstr>
      <vt:lpstr>Calibri</vt:lpstr>
      <vt:lpstr>Gill Sans</vt:lpstr>
      <vt:lpstr>Lato</vt:lpstr>
      <vt:lpstr>Lato Light</vt:lpstr>
      <vt:lpstr>Lato Regular</vt:lpstr>
      <vt:lpstr>Open Sans Light</vt:lpstr>
      <vt:lpstr>Raleway Light</vt:lpstr>
      <vt:lpstr>Default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user 1</dc:creator>
  <cp:keywords/>
  <dc:description/>
  <cp:lastModifiedBy>Microsoft Office User</cp:lastModifiedBy>
  <cp:revision>1963</cp:revision>
  <dcterms:created xsi:type="dcterms:W3CDTF">2014-11-12T21:47:38Z</dcterms:created>
  <dcterms:modified xsi:type="dcterms:W3CDTF">2018-02-01T18:18:47Z</dcterms:modified>
  <cp:category/>
</cp:coreProperties>
</file>