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95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3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5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3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474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78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80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5FA9"/>
            </a:gs>
            <a:gs pos="100000">
              <a:srgbClr val="195FA9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52400" y="6553200"/>
            <a:ext cx="8915400" cy="76200"/>
            <a:chOff x="-528" y="4128"/>
            <a:chExt cx="7104" cy="92"/>
          </a:xfrm>
        </p:grpSpPr>
        <p:sp>
          <p:nvSpPr>
            <p:cNvPr id="8195" name="Freeform 3"/>
            <p:cNvSpPr>
              <a:spLocks/>
            </p:cNvSpPr>
            <p:nvPr/>
          </p:nvSpPr>
          <p:spPr bwMode="auto">
            <a:xfrm rot="10800000" flipV="1">
              <a:off x="-144" y="4128"/>
              <a:ext cx="6720" cy="92"/>
            </a:xfrm>
            <a:custGeom>
              <a:avLst/>
              <a:gdLst>
                <a:gd name="T0" fmla="*/ 0 w 5568"/>
                <a:gd name="T1" fmla="*/ 160 h 256"/>
                <a:gd name="T2" fmla="*/ 912 w 5568"/>
                <a:gd name="T3" fmla="*/ 16 h 256"/>
                <a:gd name="T4" fmla="*/ 1968 w 5568"/>
                <a:gd name="T5" fmla="*/ 256 h 256"/>
                <a:gd name="T6" fmla="*/ 2928 w 5568"/>
                <a:gd name="T7" fmla="*/ 16 h 256"/>
                <a:gd name="T8" fmla="*/ 3936 w 5568"/>
                <a:gd name="T9" fmla="*/ 256 h 256"/>
                <a:gd name="T10" fmla="*/ 4752 w 5568"/>
                <a:gd name="T11" fmla="*/ 16 h 256"/>
                <a:gd name="T12" fmla="*/ 5568 w 5568"/>
                <a:gd name="T1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8" h="256">
                  <a:moveTo>
                    <a:pt x="0" y="160"/>
                  </a:moveTo>
                  <a:cubicBezTo>
                    <a:pt x="292" y="80"/>
                    <a:pt x="584" y="0"/>
                    <a:pt x="912" y="16"/>
                  </a:cubicBezTo>
                  <a:cubicBezTo>
                    <a:pt x="1240" y="32"/>
                    <a:pt x="1632" y="256"/>
                    <a:pt x="1968" y="256"/>
                  </a:cubicBezTo>
                  <a:cubicBezTo>
                    <a:pt x="2304" y="256"/>
                    <a:pt x="2600" y="16"/>
                    <a:pt x="2928" y="16"/>
                  </a:cubicBezTo>
                  <a:cubicBezTo>
                    <a:pt x="3256" y="16"/>
                    <a:pt x="3632" y="256"/>
                    <a:pt x="3936" y="256"/>
                  </a:cubicBezTo>
                  <a:cubicBezTo>
                    <a:pt x="4240" y="256"/>
                    <a:pt x="4480" y="16"/>
                    <a:pt x="4752" y="16"/>
                  </a:cubicBezTo>
                  <a:cubicBezTo>
                    <a:pt x="5024" y="16"/>
                    <a:pt x="5296" y="136"/>
                    <a:pt x="5568" y="256"/>
                  </a:cubicBezTo>
                </a:path>
              </a:pathLst>
            </a:custGeom>
            <a:noFill/>
            <a:ln w="19050" cmpd="sng">
              <a:solidFill>
                <a:srgbClr val="E4B67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auto">
            <a:xfrm rot="10800000" flipV="1">
              <a:off x="-528" y="4128"/>
              <a:ext cx="7056" cy="56"/>
            </a:xfrm>
            <a:custGeom>
              <a:avLst/>
              <a:gdLst>
                <a:gd name="T0" fmla="*/ 0 w 5568"/>
                <a:gd name="T1" fmla="*/ 160 h 256"/>
                <a:gd name="T2" fmla="*/ 912 w 5568"/>
                <a:gd name="T3" fmla="*/ 16 h 256"/>
                <a:gd name="T4" fmla="*/ 1968 w 5568"/>
                <a:gd name="T5" fmla="*/ 256 h 256"/>
                <a:gd name="T6" fmla="*/ 2928 w 5568"/>
                <a:gd name="T7" fmla="*/ 16 h 256"/>
                <a:gd name="T8" fmla="*/ 3936 w 5568"/>
                <a:gd name="T9" fmla="*/ 256 h 256"/>
                <a:gd name="T10" fmla="*/ 4752 w 5568"/>
                <a:gd name="T11" fmla="*/ 16 h 256"/>
                <a:gd name="T12" fmla="*/ 5568 w 5568"/>
                <a:gd name="T1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8" h="256">
                  <a:moveTo>
                    <a:pt x="0" y="160"/>
                  </a:moveTo>
                  <a:cubicBezTo>
                    <a:pt x="292" y="80"/>
                    <a:pt x="584" y="0"/>
                    <a:pt x="912" y="16"/>
                  </a:cubicBezTo>
                  <a:cubicBezTo>
                    <a:pt x="1240" y="32"/>
                    <a:pt x="1632" y="256"/>
                    <a:pt x="1968" y="256"/>
                  </a:cubicBezTo>
                  <a:cubicBezTo>
                    <a:pt x="2304" y="256"/>
                    <a:pt x="2600" y="16"/>
                    <a:pt x="2928" y="16"/>
                  </a:cubicBezTo>
                  <a:cubicBezTo>
                    <a:pt x="3256" y="16"/>
                    <a:pt x="3632" y="256"/>
                    <a:pt x="3936" y="256"/>
                  </a:cubicBezTo>
                  <a:cubicBezTo>
                    <a:pt x="4240" y="256"/>
                    <a:pt x="4480" y="16"/>
                    <a:pt x="4752" y="16"/>
                  </a:cubicBezTo>
                  <a:cubicBezTo>
                    <a:pt x="5024" y="16"/>
                    <a:pt x="5296" y="136"/>
                    <a:pt x="5568" y="256"/>
                  </a:cubicBezTo>
                </a:path>
              </a:pathLst>
            </a:custGeom>
            <a:noFill/>
            <a:ln w="19050" cmpd="sng">
              <a:solidFill>
                <a:srgbClr val="B7372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52400" y="6324600"/>
            <a:ext cx="8991600" cy="427038"/>
            <a:chOff x="96" y="3984"/>
            <a:chExt cx="5664" cy="269"/>
          </a:xfrm>
        </p:grpSpPr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96" y="4128"/>
              <a:ext cx="5664" cy="96"/>
              <a:chOff x="-528" y="4128"/>
              <a:chExt cx="7104" cy="92"/>
            </a:xfrm>
          </p:grpSpPr>
          <p:sp>
            <p:nvSpPr>
              <p:cNvPr id="8199" name="Freeform 7"/>
              <p:cNvSpPr>
                <a:spLocks/>
              </p:cNvSpPr>
              <p:nvPr/>
            </p:nvSpPr>
            <p:spPr bwMode="auto">
              <a:xfrm rot="10800000" flipV="1">
                <a:off x="-144" y="4128"/>
                <a:ext cx="6720" cy="92"/>
              </a:xfrm>
              <a:custGeom>
                <a:avLst/>
                <a:gdLst>
                  <a:gd name="T0" fmla="*/ 0 w 5568"/>
                  <a:gd name="T1" fmla="*/ 160 h 256"/>
                  <a:gd name="T2" fmla="*/ 912 w 5568"/>
                  <a:gd name="T3" fmla="*/ 16 h 256"/>
                  <a:gd name="T4" fmla="*/ 1968 w 5568"/>
                  <a:gd name="T5" fmla="*/ 256 h 256"/>
                  <a:gd name="T6" fmla="*/ 2928 w 5568"/>
                  <a:gd name="T7" fmla="*/ 16 h 256"/>
                  <a:gd name="T8" fmla="*/ 3936 w 5568"/>
                  <a:gd name="T9" fmla="*/ 256 h 256"/>
                  <a:gd name="T10" fmla="*/ 4752 w 5568"/>
                  <a:gd name="T11" fmla="*/ 16 h 256"/>
                  <a:gd name="T12" fmla="*/ 5568 w 5568"/>
                  <a:gd name="T1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68" h="256">
                    <a:moveTo>
                      <a:pt x="0" y="160"/>
                    </a:moveTo>
                    <a:cubicBezTo>
                      <a:pt x="292" y="80"/>
                      <a:pt x="584" y="0"/>
                      <a:pt x="912" y="16"/>
                    </a:cubicBezTo>
                    <a:cubicBezTo>
                      <a:pt x="1240" y="32"/>
                      <a:pt x="1632" y="256"/>
                      <a:pt x="1968" y="256"/>
                    </a:cubicBezTo>
                    <a:cubicBezTo>
                      <a:pt x="2304" y="256"/>
                      <a:pt x="2600" y="16"/>
                      <a:pt x="2928" y="16"/>
                    </a:cubicBezTo>
                    <a:cubicBezTo>
                      <a:pt x="3256" y="16"/>
                      <a:pt x="3632" y="256"/>
                      <a:pt x="3936" y="256"/>
                    </a:cubicBezTo>
                    <a:cubicBezTo>
                      <a:pt x="4240" y="256"/>
                      <a:pt x="4480" y="16"/>
                      <a:pt x="4752" y="16"/>
                    </a:cubicBezTo>
                    <a:cubicBezTo>
                      <a:pt x="5024" y="16"/>
                      <a:pt x="5296" y="136"/>
                      <a:pt x="5568" y="256"/>
                    </a:cubicBezTo>
                  </a:path>
                </a:pathLst>
              </a:custGeom>
              <a:noFill/>
              <a:ln w="19050" cmpd="sng">
                <a:solidFill>
                  <a:srgbClr val="E4B67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auto">
              <a:xfrm rot="10800000" flipV="1">
                <a:off x="-528" y="4128"/>
                <a:ext cx="7056" cy="56"/>
              </a:xfrm>
              <a:custGeom>
                <a:avLst/>
                <a:gdLst>
                  <a:gd name="T0" fmla="*/ 0 w 5568"/>
                  <a:gd name="T1" fmla="*/ 160 h 256"/>
                  <a:gd name="T2" fmla="*/ 912 w 5568"/>
                  <a:gd name="T3" fmla="*/ 16 h 256"/>
                  <a:gd name="T4" fmla="*/ 1968 w 5568"/>
                  <a:gd name="T5" fmla="*/ 256 h 256"/>
                  <a:gd name="T6" fmla="*/ 2928 w 5568"/>
                  <a:gd name="T7" fmla="*/ 16 h 256"/>
                  <a:gd name="T8" fmla="*/ 3936 w 5568"/>
                  <a:gd name="T9" fmla="*/ 256 h 256"/>
                  <a:gd name="T10" fmla="*/ 4752 w 5568"/>
                  <a:gd name="T11" fmla="*/ 16 h 256"/>
                  <a:gd name="T12" fmla="*/ 5568 w 5568"/>
                  <a:gd name="T13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68" h="256">
                    <a:moveTo>
                      <a:pt x="0" y="160"/>
                    </a:moveTo>
                    <a:cubicBezTo>
                      <a:pt x="292" y="80"/>
                      <a:pt x="584" y="0"/>
                      <a:pt x="912" y="16"/>
                    </a:cubicBezTo>
                    <a:cubicBezTo>
                      <a:pt x="1240" y="32"/>
                      <a:pt x="1632" y="256"/>
                      <a:pt x="1968" y="256"/>
                    </a:cubicBezTo>
                    <a:cubicBezTo>
                      <a:pt x="2304" y="256"/>
                      <a:pt x="2600" y="16"/>
                      <a:pt x="2928" y="16"/>
                    </a:cubicBezTo>
                    <a:cubicBezTo>
                      <a:pt x="3256" y="16"/>
                      <a:pt x="3632" y="256"/>
                      <a:pt x="3936" y="256"/>
                    </a:cubicBezTo>
                    <a:cubicBezTo>
                      <a:pt x="4240" y="256"/>
                      <a:pt x="4480" y="16"/>
                      <a:pt x="4752" y="16"/>
                    </a:cubicBezTo>
                    <a:cubicBezTo>
                      <a:pt x="5024" y="16"/>
                      <a:pt x="5296" y="136"/>
                      <a:pt x="5568" y="256"/>
                    </a:cubicBezTo>
                  </a:path>
                </a:pathLst>
              </a:custGeom>
              <a:noFill/>
              <a:ln w="19050" cmpd="sng">
                <a:solidFill>
                  <a:srgbClr val="B737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8201" name="Picture 9" descr="designer MASTER horizontal logo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984"/>
              <a:ext cx="960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02" name="Group 10"/>
          <p:cNvGrpSpPr>
            <a:grpSpLocks/>
          </p:cNvGrpSpPr>
          <p:nvPr/>
        </p:nvGrpSpPr>
        <p:grpSpPr bwMode="auto">
          <a:xfrm rot="10800000">
            <a:off x="152400" y="152400"/>
            <a:ext cx="8915400" cy="76200"/>
            <a:chOff x="-528" y="4128"/>
            <a:chExt cx="7104" cy="92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 rot="10800000" flipV="1">
              <a:off x="-144" y="4128"/>
              <a:ext cx="6720" cy="92"/>
            </a:xfrm>
            <a:custGeom>
              <a:avLst/>
              <a:gdLst>
                <a:gd name="T0" fmla="*/ 0 w 5568"/>
                <a:gd name="T1" fmla="*/ 160 h 256"/>
                <a:gd name="T2" fmla="*/ 912 w 5568"/>
                <a:gd name="T3" fmla="*/ 16 h 256"/>
                <a:gd name="T4" fmla="*/ 1968 w 5568"/>
                <a:gd name="T5" fmla="*/ 256 h 256"/>
                <a:gd name="T6" fmla="*/ 2928 w 5568"/>
                <a:gd name="T7" fmla="*/ 16 h 256"/>
                <a:gd name="T8" fmla="*/ 3936 w 5568"/>
                <a:gd name="T9" fmla="*/ 256 h 256"/>
                <a:gd name="T10" fmla="*/ 4752 w 5568"/>
                <a:gd name="T11" fmla="*/ 16 h 256"/>
                <a:gd name="T12" fmla="*/ 5568 w 5568"/>
                <a:gd name="T1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8" h="256">
                  <a:moveTo>
                    <a:pt x="0" y="160"/>
                  </a:moveTo>
                  <a:cubicBezTo>
                    <a:pt x="292" y="80"/>
                    <a:pt x="584" y="0"/>
                    <a:pt x="912" y="16"/>
                  </a:cubicBezTo>
                  <a:cubicBezTo>
                    <a:pt x="1240" y="32"/>
                    <a:pt x="1632" y="256"/>
                    <a:pt x="1968" y="256"/>
                  </a:cubicBezTo>
                  <a:cubicBezTo>
                    <a:pt x="2304" y="256"/>
                    <a:pt x="2600" y="16"/>
                    <a:pt x="2928" y="16"/>
                  </a:cubicBezTo>
                  <a:cubicBezTo>
                    <a:pt x="3256" y="16"/>
                    <a:pt x="3632" y="256"/>
                    <a:pt x="3936" y="256"/>
                  </a:cubicBezTo>
                  <a:cubicBezTo>
                    <a:pt x="4240" y="256"/>
                    <a:pt x="4480" y="16"/>
                    <a:pt x="4752" y="16"/>
                  </a:cubicBezTo>
                  <a:cubicBezTo>
                    <a:pt x="5024" y="16"/>
                    <a:pt x="5296" y="136"/>
                    <a:pt x="5568" y="256"/>
                  </a:cubicBezTo>
                </a:path>
              </a:pathLst>
            </a:custGeom>
            <a:noFill/>
            <a:ln w="19050" cmpd="sng">
              <a:solidFill>
                <a:srgbClr val="E4B67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 rot="10800000" flipV="1">
              <a:off x="-528" y="4128"/>
              <a:ext cx="7056" cy="56"/>
            </a:xfrm>
            <a:custGeom>
              <a:avLst/>
              <a:gdLst>
                <a:gd name="T0" fmla="*/ 0 w 5568"/>
                <a:gd name="T1" fmla="*/ 160 h 256"/>
                <a:gd name="T2" fmla="*/ 912 w 5568"/>
                <a:gd name="T3" fmla="*/ 16 h 256"/>
                <a:gd name="T4" fmla="*/ 1968 w 5568"/>
                <a:gd name="T5" fmla="*/ 256 h 256"/>
                <a:gd name="T6" fmla="*/ 2928 w 5568"/>
                <a:gd name="T7" fmla="*/ 16 h 256"/>
                <a:gd name="T8" fmla="*/ 3936 w 5568"/>
                <a:gd name="T9" fmla="*/ 256 h 256"/>
                <a:gd name="T10" fmla="*/ 4752 w 5568"/>
                <a:gd name="T11" fmla="*/ 16 h 256"/>
                <a:gd name="T12" fmla="*/ 5568 w 5568"/>
                <a:gd name="T13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68" h="256">
                  <a:moveTo>
                    <a:pt x="0" y="160"/>
                  </a:moveTo>
                  <a:cubicBezTo>
                    <a:pt x="292" y="80"/>
                    <a:pt x="584" y="0"/>
                    <a:pt x="912" y="16"/>
                  </a:cubicBezTo>
                  <a:cubicBezTo>
                    <a:pt x="1240" y="32"/>
                    <a:pt x="1632" y="256"/>
                    <a:pt x="1968" y="256"/>
                  </a:cubicBezTo>
                  <a:cubicBezTo>
                    <a:pt x="2304" y="256"/>
                    <a:pt x="2600" y="16"/>
                    <a:pt x="2928" y="16"/>
                  </a:cubicBezTo>
                  <a:cubicBezTo>
                    <a:pt x="3256" y="16"/>
                    <a:pt x="3632" y="256"/>
                    <a:pt x="3936" y="256"/>
                  </a:cubicBezTo>
                  <a:cubicBezTo>
                    <a:pt x="4240" y="256"/>
                    <a:pt x="4480" y="16"/>
                    <a:pt x="4752" y="16"/>
                  </a:cubicBezTo>
                  <a:cubicBezTo>
                    <a:pt x="5024" y="16"/>
                    <a:pt x="5296" y="136"/>
                    <a:pt x="5568" y="256"/>
                  </a:cubicBezTo>
                </a:path>
              </a:pathLst>
            </a:custGeom>
            <a:noFill/>
            <a:ln w="19050" cmpd="sng">
              <a:solidFill>
                <a:srgbClr val="B7372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0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B7372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E4B673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Joint Agency Sewage System Assistance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6400800" cy="3048000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Department of Environmental Quality (DEQ)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Department of Health and Hospitals (DHH)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BTNEP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BTEF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143000"/>
            <a:ext cx="7086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DEQ files complaint with DHH using results from Bayou wide fecal Coliform study which turned up all the hotspots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DHH does inspection of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DHH sends letter of compliance to homeowner with 30 days to respond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Homeowner provides estimates for fixing the problem. If the problem is not fixed because of financial hardship, BTEF provides up to $2000 in assistance.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0315" y="228600"/>
            <a:ext cx="472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How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2018621716"/>
      </p:ext>
    </p:extLst>
  </p:cSld>
  <p:clrMapOvr>
    <a:masterClrMapping/>
  </p:clrMapOvr>
</p:sld>
</file>

<file path=ppt/theme/theme1.xml><?xml version="1.0" encoding="utf-8"?>
<a:theme xmlns:a="http://schemas.openxmlformats.org/drawingml/2006/main" name="BTNEP Theme">
  <a:themeElements>
    <a:clrScheme name="1_btnep new logo slide master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tnep new logo slide master-1">
      <a:majorFont>
        <a:latin typeface="Trebuchet MS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tnep new logo slide master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tnep new logo slide master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tnep new logo slide master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tnep new logo slide master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tnep new logo slide master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tnep new logo slide master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tnep new logo slide master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BTNEP Theme</vt:lpstr>
      <vt:lpstr>Joint Agency Sewage System Assistance Project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Agency Sewage System Assistance Project</dc:title>
  <dc:creator>alma</dc:creator>
  <cp:lastModifiedBy>jennys</cp:lastModifiedBy>
  <cp:revision>1</cp:revision>
  <dcterms:created xsi:type="dcterms:W3CDTF">2015-02-04T20:33:43Z</dcterms:created>
  <dcterms:modified xsi:type="dcterms:W3CDTF">2015-04-15T15:55:13Z</dcterms:modified>
</cp:coreProperties>
</file>